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517" r:id="rId2"/>
    <p:sldId id="826" r:id="rId3"/>
    <p:sldId id="828" r:id="rId4"/>
    <p:sldId id="829" r:id="rId5"/>
    <p:sldId id="809" r:id="rId6"/>
    <p:sldId id="844" r:id="rId7"/>
    <p:sldId id="770" r:id="rId8"/>
    <p:sldId id="838" r:id="rId9"/>
    <p:sldId id="848" r:id="rId10"/>
    <p:sldId id="852" r:id="rId11"/>
    <p:sldId id="850" r:id="rId12"/>
    <p:sldId id="851" r:id="rId13"/>
    <p:sldId id="898" r:id="rId14"/>
    <p:sldId id="859" r:id="rId15"/>
    <p:sldId id="890" r:id="rId16"/>
    <p:sldId id="894" r:id="rId17"/>
    <p:sldId id="891" r:id="rId18"/>
    <p:sldId id="892" r:id="rId19"/>
    <p:sldId id="893" r:id="rId20"/>
    <p:sldId id="895" r:id="rId21"/>
    <p:sldId id="882" r:id="rId22"/>
    <p:sldId id="896" r:id="rId23"/>
    <p:sldId id="886" r:id="rId24"/>
    <p:sldId id="887" r:id="rId25"/>
    <p:sldId id="888" r:id="rId26"/>
    <p:sldId id="897" r:id="rId27"/>
    <p:sldId id="857" r:id="rId28"/>
    <p:sldId id="884" r:id="rId29"/>
    <p:sldId id="773" r:id="rId30"/>
    <p:sldId id="752" r:id="rId31"/>
    <p:sldId id="881" r:id="rId32"/>
    <p:sldId id="845" r:id="rId33"/>
    <p:sldId id="885" r:id="rId34"/>
    <p:sldId id="883" r:id="rId35"/>
    <p:sldId id="858" r:id="rId36"/>
    <p:sldId id="880" r:id="rId37"/>
    <p:sldId id="835" r:id="rId38"/>
    <p:sldId id="816" r:id="rId39"/>
    <p:sldId id="808" r:id="rId4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00D964"/>
    <a:srgbClr val="FF9300"/>
    <a:srgbClr val="6200FF"/>
    <a:srgbClr val="B200FF"/>
    <a:srgbClr val="FF40FF"/>
    <a:srgbClr val="FF2F92"/>
    <a:srgbClr val="D883FF"/>
    <a:srgbClr val="73FEF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47"/>
    <p:restoredTop sz="96240"/>
  </p:normalViewPr>
  <p:slideViewPr>
    <p:cSldViewPr snapToGrid="0" snapToObjects="1">
      <p:cViewPr varScale="1">
        <p:scale>
          <a:sx n="108" d="100"/>
          <a:sy n="108" d="100"/>
        </p:scale>
        <p:origin x="240" y="4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7CED9-766A-BD49-8AE6-B04D48D4AA6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C07CD-C1EA-7D45-A562-AE153BD386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7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92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ED8DD-FAE3-DA18-8C41-325A463DE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75B3A3-2B5E-D19A-1A31-5FD11467E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B599BB-D195-3F80-8549-5F90AA97F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518B83-2851-021F-ECB0-2E7EA7DE0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269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362C2-26A4-6997-0CE6-2B1D5BC81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99B8C28-3C0B-E6AA-9191-42ADFAC9E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570E7C-1486-2DDB-7738-13EDB286F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A8B1AF0-98E5-4C1D-4196-839A812CA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6221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08572-788B-5AEC-5ED9-00E4C9D83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411368-5B6D-F8E2-818A-AAD040EB4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7D9EA8-E641-8E17-3621-4DE1BCA86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050" baseline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36D0A6-4A71-24C9-437D-7A40387F7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764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85ACE-BD99-26CF-C0DA-5C7B95E49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3032464-F895-BA36-6E5A-265B533AF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A140DEF-8A43-DA18-1214-768621F6F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F34DFA-A04C-0B2C-3B45-C6BF3EC5C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728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D0020-F626-43CC-F84B-CC5A2F1A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948C23-078D-30E7-91AF-B64E70870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1D4E47-8349-07B1-4A77-A00CF4417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28FA31-D2E7-91BF-9236-FA0F8D29A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2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606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271D6-3655-0397-CA7A-853222BF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659822-B327-D76A-5AF9-D89C96F91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57D694C-BF67-DFB4-8C08-E7E77246C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June and November 2025 events show additional examples of the diversity of Forbush decreases.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both events, the electron and proton count rates decrease at approximately the same time, but the amplitudes of the decreases are different.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November, the CALET decrease timing differed from the neutron-monitor observation, and the GLE seen by the neutron monitor was not evident in CALET.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preliminary results suggest event-dependent differences between the electron and proton responses to Forbush decreases.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the error bars shown here include only statistical uncertainties, and further improvements in the daily analysis and evaluation of systematic uncertainties are still in progress.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D3975F-A92D-40CE-3263-6C7CF4826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586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0947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160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273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26750-256F-983B-53BE-4DEF71127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1935E6-9616-2246-B37C-81594FD71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3A69A4-D3FB-12F3-A1F4-6097CDD78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67E41B-3B15-388D-0DC6-FC4CA2259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633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ED5D6-3F7B-4C03-DB29-BD170A9C8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83B0D2-9EDD-8FBA-F082-E45711688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4BC5742-1185-3BBD-0E0F-C2C5A82E6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summarize, CALET has now observed almost one full solar cycle, including the recent polarity reversal. We clearly observe charge-sign-dependent solar modulation, and continued observations during the A&lt;0 epoch will provide a unique opportunity to study its long-term evolution. Thank you very much for your attention.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---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summarize, CALET has continuously observed galactic cosmic rays over approximately one solar cycle, covering the solar minimum, maximum, and magnetic polarity reversal.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one-to-ten-GeV all-electron flux decreased during Solar Cycle 25 and reached the lowest level observed by CALET, with no clear signature of the magnetic polarity reversal so far.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observed clear charge-sign-dependent long-term modulation, including hysteresis with the HCS tilt angle.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rigidity dependence is also different between protons and electrons, and the post-reversal proton data currently remain on the ascending-phase relationship.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CALET has also detected a variety of Forbush-decrease profiles, with preliminary indications of event-dependent differences between electron and proton responses.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Continued observations during the A-negative epoch will provide a unique opportunity to investigate the full response of galactic cosmic rays to the magnetic polarity reversal.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very much for your attention.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89C2D1-AB95-4128-C0C1-AD9310E8A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32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4919F-A8B5-6FF3-9C30-C6925F67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1B254FB-D3C3-F647-E0FD-FD2A8D165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FCD84E-BE30-D99B-EB27-FD1D27202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also compared the cosmic-ray count rates with several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heliospheric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parameters in addition to the HCS tilt angle: sunspot number, HMF magnitude, and solar-wind speed.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these parameters, the HCS tilt angle shows the clearest hysteresis loop.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 a hysteresis structure reflects a time lag between solar activity and cosmic-ray modulation.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more detailed discussion of the charge-sign-dependent time lag will be given by Professor Munakata in the related ST06 session on August fifth.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8C423C9-E24D-CB46-5D96-4A343998B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994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256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0251-9DED-0779-46F9-BE505F507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AAB134-603E-21EC-FBAB-44CDB6F77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7ABEBE0-A0B8-B3F8-A4D1-690DBF45E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050" baseline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44EA717-8608-E772-90AC-FF371B353F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C07CD-C1EA-7D45-A562-AE153BD3866E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2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A1E4AC-D6F3-DF42-8981-D3293F82F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8644" y="1122363"/>
            <a:ext cx="105156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1F1B2C88-F226-0F42-9F78-25E88CF8E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643" y="3602038"/>
            <a:ext cx="10515599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EAC519-284C-5047-BC6F-8DDF6389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/>
            </a:lvl1pPr>
          </a:lstStyle>
          <a:p>
            <a:r>
              <a:rPr lang="en-US" altLang="ja-JP"/>
              <a:t>Sep. 17, 2026</a:t>
            </a:r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A2145A-A146-FA44-A5D6-F814142D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r>
              <a:rPr lang="en" altLang="ja-JP"/>
              <a:t>JPS fall meeting 2026</a:t>
            </a: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0EE3E8-48E8-7C49-A7A0-5A35CDA0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CC01BE4E-69B5-7A47-AEE9-25AFFD0CD06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3952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7B6045-E89E-A04D-A504-38D7EFCE3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449002-E97E-AE49-97F2-50ACD538D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006C585-0CBA-1044-9697-CE73F1695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08C302-CB7F-A046-84FD-EBD8CD7C0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B25F37-717F-804A-BA5D-2826B62A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72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CC49B7-9167-A742-9951-EF8F73BB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B57DF8-DB94-8E47-84B7-980E059D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94D954-045B-5141-BBB1-CC197DAC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3625AF-50F4-B041-AEAC-CBF22226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9FF059-05D5-6548-A7E7-1118AEF2C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32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C51B02-B0F6-8742-AC46-F71DBCEFF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89228C-BAE9-614B-89C5-CEC5FA3EA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2B8ED8F-326F-4446-B196-A0AD77403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F09894-DC49-A846-BD29-6DC12C76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3F3594-9ADC-5541-9C79-E6CBC1206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59FB0A-8F6A-B44D-989F-E7D286D7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979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953085-51BC-B843-9069-6D5D62ED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B68E97-11E2-5A44-8ADA-CBA33C3AA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76991F-8385-0F4D-8021-F2E6CE2B5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0A2A547-89A4-924A-A31A-CF79F8057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2BD3BC2-CA40-6740-9584-565126B2E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812AD93-A186-C740-A242-40ADB69A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4312CC4-BC40-454F-A201-C091D13EF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D49295A-9441-584C-9122-185018CD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76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5B431A-F0DF-734A-B5AD-90155F92B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2040A3B-A5B8-FC46-8921-F26421BFE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8CD1A2B-9D99-364E-BEBC-0251A750B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7CA8FE7-4267-E94E-AF91-36B04889C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9161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70E04E1-CD86-FB4F-97E6-EEDE53036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D3AC1AF-E665-384C-83AC-FFE76FFA5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A89210-351D-AE4B-A91C-CFC73D6E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555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コンテンツ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CF6802-AABC-C24B-B66F-183DE52B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5158E6-7EA1-7B40-9F32-22D08888D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BBC2041-221E-3C43-9B1A-7E3C0C4D33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A7D8C9-373C-AD42-AB23-D969B5C9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1DE5F4-9F0B-C142-BBFB-96A8E0C3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EED435-8BEE-8F44-97AE-5591DCC8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18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図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5DE6DC-FE46-CC40-BBE8-7D68D21E7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979B99A-DEB2-0A47-8DD4-5662EDE353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025B209-E31B-F446-BCB4-D8A46D87A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CFC5BE-3A6F-BE42-9C24-E9996E0D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F9E4DD6-8898-C44D-9E33-F9D6061B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C564C7-F08D-9C40-97B8-92A73BB90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7184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BA84B5-FDF9-5D41-8601-2FCF47C02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990997-FCDB-9C4E-BCD6-BC76370BB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A12CD4-CF32-7540-8BDD-1B983C70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F0D2E7-025B-6442-B828-35B29CC59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AC5A72-CACF-0B44-97A9-C57EE8AF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92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EC36BF0-3328-4B4D-B131-18B1A1427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D6035C5-C20C-B042-A53B-7BC169C1A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3FB544-A33B-C74D-A5C3-CD489E220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BF9D92-489C-B844-8053-D371A4607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4C692B-432F-DE42-BF6D-2E5C756DF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14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91CDD7D-137C-387A-C24F-9909865E2E54}"/>
              </a:ext>
            </a:extLst>
          </p:cNvPr>
          <p:cNvSpPr/>
          <p:nvPr userDrawn="1"/>
        </p:nvSpPr>
        <p:spPr>
          <a:xfrm>
            <a:off x="-7759" y="-11013"/>
            <a:ext cx="12199759" cy="2878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aseline="0">
              <a:latin typeface="Cambria Math" panose="020405030504060302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2F2B9A-99A9-B947-9F47-57CF8AE1DB44}"/>
              </a:ext>
            </a:extLst>
          </p:cNvPr>
          <p:cNvSpPr/>
          <p:nvPr userDrawn="1"/>
        </p:nvSpPr>
        <p:spPr>
          <a:xfrm>
            <a:off x="0" y="6585433"/>
            <a:ext cx="12199759" cy="28788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aseline="0">
              <a:latin typeface="Cambria Math" panose="020405030504060302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99EA8AF-5E95-F945-8C3E-4DB6857851A9}"/>
              </a:ext>
            </a:extLst>
          </p:cNvPr>
          <p:cNvSpPr/>
          <p:nvPr userDrawn="1"/>
        </p:nvSpPr>
        <p:spPr>
          <a:xfrm>
            <a:off x="-7758" y="147605"/>
            <a:ext cx="12199759" cy="7350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aseline="0">
              <a:latin typeface="Cambria Math" panose="02040503050406030204" pitchFamily="18" charset="0"/>
            </a:endParaRPr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6B7AD08-BB2E-7340-926A-4BDF98CFE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47605"/>
            <a:ext cx="11379200" cy="735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75F5FE-D856-A945-A267-5F4347EE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399" y="966952"/>
            <a:ext cx="11831444" cy="5536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743CF5-6B70-6740-B367-C1F75AAC6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8113" y="6585434"/>
            <a:ext cx="2743200" cy="2564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ja-JP"/>
              <a:t>Sep. 17, 2026</a:t>
            </a:r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F2F9DC0-2A6E-5246-8C78-8456A7748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85434"/>
            <a:ext cx="4114800" cy="2564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" altLang="ja-JP"/>
              <a:t>JPS fall meeting 2026</a:t>
            </a: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204EDC-E7EE-7F48-BC64-6901EE155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8357" y="6585434"/>
            <a:ext cx="2743200" cy="2564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CC01BE4E-69B5-7A47-AEE9-25AFFD0CD06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1883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685800" rtl="0" eaLnBrk="1" latinLnBrk="0" hangingPunct="1">
        <a:lnSpc>
          <a:spcPct val="120000"/>
        </a:lnSpc>
        <a:spcBef>
          <a:spcPct val="0"/>
        </a:spcBef>
        <a:buNone/>
        <a:defRPr kumimoji="1" sz="3200" b="1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7.gi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500.png"/><Relationship Id="rId3" Type="http://schemas.openxmlformats.org/officeDocument/2006/relationships/image" Target="../media/image19.png"/><Relationship Id="rId7" Type="http://schemas.openxmlformats.org/officeDocument/2006/relationships/image" Target="../media/image440.png"/><Relationship Id="rId12" Type="http://schemas.openxmlformats.org/officeDocument/2006/relationships/image" Target="../media/image49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11" Type="http://schemas.openxmlformats.org/officeDocument/2006/relationships/image" Target="../media/image480.png"/><Relationship Id="rId5" Type="http://schemas.openxmlformats.org/officeDocument/2006/relationships/image" Target="../media/image420.png"/><Relationship Id="rId15" Type="http://schemas.openxmlformats.org/officeDocument/2006/relationships/image" Target="../media/image520.png"/><Relationship Id="rId10" Type="http://schemas.openxmlformats.org/officeDocument/2006/relationships/image" Target="../media/image23.png"/><Relationship Id="rId4" Type="http://schemas.openxmlformats.org/officeDocument/2006/relationships/image" Target="../media/image410.png"/><Relationship Id="rId9" Type="http://schemas.openxmlformats.org/officeDocument/2006/relationships/image" Target="../media/image21.png"/><Relationship Id="rId14" Type="http://schemas.openxmlformats.org/officeDocument/2006/relationships/image" Target="../media/image5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tiff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tiff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7" Type="http://schemas.openxmlformats.org/officeDocument/2006/relationships/image" Target="../media/image38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34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0.png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7" Type="http://schemas.openxmlformats.org/officeDocument/2006/relationships/image" Target="../media/image87.png"/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8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gif"/><Relationship Id="rId4" Type="http://schemas.openxmlformats.org/officeDocument/2006/relationships/image" Target="../media/image90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F895758-0244-A044-9279-8D933974AC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8" t="12225" r="13468" b="8197"/>
          <a:stretch>
            <a:fillRect/>
          </a:stretch>
        </p:blipFill>
        <p:spPr>
          <a:xfrm>
            <a:off x="0" y="164122"/>
            <a:ext cx="12192000" cy="6412527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7B13125-31D9-3545-8804-4A3689CB55D7}"/>
              </a:ext>
            </a:extLst>
          </p:cNvPr>
          <p:cNvSpPr/>
          <p:nvPr/>
        </p:nvSpPr>
        <p:spPr>
          <a:xfrm>
            <a:off x="0" y="155337"/>
            <a:ext cx="12192000" cy="6421313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5BAFDF1-B91D-F548-BD43-4CAEC4913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682" y="1362545"/>
            <a:ext cx="11519210" cy="1811097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" altLang="ja-JP" sz="4000" b="1" u="sng" dirty="0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CALET</a:t>
            </a:r>
            <a:r>
              <a:rPr lang="ja-JP" altLang="en-US" sz="4000" b="1" u="sng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による</a:t>
            </a:r>
            <a:r>
              <a:rPr lang="en-US" altLang="ja-JP" sz="4000" b="1" u="sng" dirty="0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10</a:t>
            </a:r>
            <a:r>
              <a:rPr lang="ja-JP" altLang="en-US" sz="4000" b="1" u="sng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年間の太陽変調観測と</a:t>
            </a:r>
            <a:br>
              <a:rPr lang="en-US" altLang="ja-JP" sz="4000" b="1" u="sng" dirty="0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</a:br>
            <a:r>
              <a:rPr lang="ja-JP" altLang="en-US" sz="4000" b="1" u="sng">
                <a:solidFill>
                  <a:schemeClr val="accent1">
                    <a:lumMod val="50000"/>
                  </a:schemeClr>
                </a:solidFill>
                <a:ea typeface="+mn-ea"/>
                <a:cs typeface="Arial" panose="020B0604020202020204" pitchFamily="34" charset="0"/>
              </a:rPr>
              <a:t>ドリフトモデルによる再現 </a:t>
            </a:r>
            <a:endParaRPr lang="ja-JP" altLang="en-US" sz="4000" b="1" u="sng" dirty="0">
              <a:solidFill>
                <a:schemeClr val="accent1">
                  <a:lumMod val="50000"/>
                </a:scheme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DD3C3CE2-B540-5F46-A46E-DCCF4A801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8853" y="3428999"/>
            <a:ext cx="8848868" cy="2779295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dirty="0">
                <a:solidFill>
                  <a:schemeClr val="accent1">
                    <a:lumMod val="50000"/>
                  </a:schemeClr>
                </a:solidFill>
              </a:rPr>
              <a:t>OIST, </a:t>
            </a:r>
            <a:r>
              <a:rPr lang="ja-JP" altLang="en-US" sz="2800">
                <a:solidFill>
                  <a:schemeClr val="accent1">
                    <a:lumMod val="50000"/>
                  </a:schemeClr>
                </a:solidFill>
              </a:rPr>
              <a:t>信大理</a:t>
            </a:r>
            <a:r>
              <a:rPr lang="en-US" altLang="ja-JP" sz="2800" baseline="300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altLang="ja-JP" sz="2800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ja-JP" altLang="en-US" sz="2800">
                <a:solidFill>
                  <a:schemeClr val="accent1">
                    <a:lumMod val="50000"/>
                  </a:schemeClr>
                </a:solidFill>
              </a:rPr>
              <a:t>早大理工総研</a:t>
            </a:r>
            <a:r>
              <a:rPr lang="en-US" altLang="ja-JP" sz="2800" baseline="30000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en-US" altLang="ja-JP" sz="28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ja-JP" altLang="en-US" sz="2800">
                <a:solidFill>
                  <a:schemeClr val="accent1">
                    <a:lumMod val="50000"/>
                  </a:schemeClr>
                </a:solidFill>
              </a:rPr>
              <a:t>東大宇宙線研</a:t>
            </a:r>
            <a:r>
              <a:rPr lang="en-US" altLang="ja-JP" sz="2800" baseline="300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altLang="ja-JP" sz="2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pPr>
              <a:spcBef>
                <a:spcPts val="1350"/>
              </a:spcBef>
            </a:pPr>
            <a:r>
              <a:rPr lang="ja-JP" altLang="en-US" sz="3200" b="1" u="sng">
                <a:solidFill>
                  <a:schemeClr val="accent1">
                    <a:lumMod val="50000"/>
                  </a:schemeClr>
                </a:solidFill>
              </a:rPr>
              <a:t>三宅</a:t>
            </a:r>
            <a:r>
              <a:rPr lang="en-US" altLang="ja-JP" sz="32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ja-JP" altLang="en-US" sz="3200" b="1" u="sng">
                <a:solidFill>
                  <a:schemeClr val="accent1">
                    <a:lumMod val="50000"/>
                  </a:schemeClr>
                </a:solidFill>
              </a:rPr>
              <a:t>晶子</a:t>
            </a:r>
            <a:r>
              <a:rPr lang="en-US" altLang="ja-JP" sz="32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宗像一起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，赤池陽水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B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</a:t>
            </a:r>
            <a:endParaRPr lang="en-US" altLang="ja-JP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350"/>
              </a:spcBef>
            </a:pP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小林兼好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B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，鳥居祥二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B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，片岡龍峰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</a:t>
            </a:r>
            <a:endParaRPr lang="en-US" altLang="ja-JP" sz="32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350"/>
              </a:spcBef>
            </a:pP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加藤千尋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，寺澤敏夫</a:t>
            </a:r>
            <a:r>
              <a:rPr lang="en-US" altLang="ja-JP" sz="3200" baseline="300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altLang="ja-JP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spcBef>
                <a:spcPts val="1350"/>
              </a:spcBef>
            </a:pP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他 </a:t>
            </a:r>
            <a:r>
              <a:rPr lang="en-US" altLang="ja-JP" sz="3200" b="1" dirty="0">
                <a:solidFill>
                  <a:schemeClr val="accent1">
                    <a:lumMod val="50000"/>
                  </a:schemeClr>
                </a:solidFill>
              </a:rPr>
              <a:t>CALET</a:t>
            </a:r>
            <a:r>
              <a:rPr lang="ja-JP" altLang="en-US" sz="3200" b="1">
                <a:solidFill>
                  <a:schemeClr val="accent1">
                    <a:lumMod val="50000"/>
                  </a:schemeClr>
                </a:solidFill>
              </a:rPr>
              <a:t>チーム</a:t>
            </a:r>
            <a:endParaRPr lang="en-US" altLang="ja-JP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42DEEB-3A5A-B24C-8B97-525DBE7C8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Sep. 17,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75D033-6EDE-8E40-851D-FFF292098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 dirty="0"/>
              <a:t>JPS fall meeting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8DAB80-E03A-854E-8A39-2F0B6BF1E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65426" y="6585434"/>
            <a:ext cx="2057400" cy="256484"/>
          </a:xfrm>
        </p:spPr>
        <p:txBody>
          <a:bodyPr/>
          <a:lstStyle/>
          <a:p>
            <a:fld id="{CC01BE4E-69B5-7A47-AEE9-25AFFD0CD064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C35045A-4CAC-3F45-833C-F836B7564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431" y="3840220"/>
            <a:ext cx="2623431" cy="262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8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25"/>
    </mc:Choice>
    <mc:Fallback xmlns="">
      <p:transition spd="slow" advTm="1592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25800-48F7-91C3-7ABD-211311CE2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4C6D6B-BFB6-B9C6-4D0C-BA8EB7B6F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Measurements of Low-Energy CRs by the CALET 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EED782-B1CF-84A7-E269-793BF2BF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BBBCF4F-6768-5FF2-FF12-FEBA387D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F6A04DA-D02B-C395-0579-129C1B3C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0E4E2C-0A92-F188-4056-B2B406040FA0}"/>
              </a:ext>
            </a:extLst>
          </p:cNvPr>
          <p:cNvSpPr txBox="1"/>
          <p:nvPr/>
        </p:nvSpPr>
        <p:spPr>
          <a:xfrm>
            <a:off x="149744" y="853375"/>
            <a:ext cx="1178551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600" b="1" dirty="0">
                <a:solidFill>
                  <a:schemeClr val="accent1">
                    <a:lumMod val="50000"/>
                  </a:schemeClr>
                </a:solidFill>
              </a:rPr>
              <a:t>Low-energy e</a:t>
            </a:r>
            <a:r>
              <a:rPr kumimoji="1" lang="en-US" altLang="ja-JP" sz="2600" b="1" baseline="30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kumimoji="1" lang="en-US" altLang="ja-JP" sz="2600" b="1" dirty="0">
                <a:solidFill>
                  <a:schemeClr val="accent1">
                    <a:lumMod val="50000"/>
                  </a:schemeClr>
                </a:solidFill>
              </a:rPr>
              <a:t> shower trigger mode (LEE Trigger):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altLang="ja-JP" sz="2200" dirty="0"/>
              <a:t>Trigger threshold: shower energy &gt; 1 GeV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kumimoji="1" lang="en-US" altLang="ja-JP" sz="2200" dirty="0"/>
              <a:t>The LEE trigger is enabled only in high-latitude regions</a:t>
            </a:r>
            <a:br>
              <a:rPr kumimoji="1" lang="en-US" altLang="ja-JP" sz="2200" dirty="0"/>
            </a:br>
            <a:r>
              <a:rPr kumimoji="1" lang="en-US" altLang="ja-JP" sz="2200" dirty="0"/>
              <a:t> (geomagnetic cutoff rigidity &lt; ~5.0 GV)</a:t>
            </a:r>
          </a:p>
          <a:p>
            <a:r>
              <a:rPr lang="en-US" altLang="ja-JP" sz="2200" dirty="0"/>
              <a:t> </a:t>
            </a:r>
            <a:r>
              <a:rPr lang="ja-JP" altLang="en-US" sz="2200"/>
              <a:t>→</a:t>
            </a:r>
            <a:r>
              <a:rPr lang="en-US" altLang="ja-JP" sz="2200" dirty="0"/>
              <a:t> T</a:t>
            </a:r>
            <a:r>
              <a:rPr kumimoji="1" lang="en-US" altLang="ja-JP" sz="2200" dirty="0"/>
              <a:t>he LEE </a:t>
            </a:r>
            <a:r>
              <a:rPr lang="en-US" altLang="ja-JP" sz="2200" dirty="0"/>
              <a:t>trigger is activated for 90 sec. twice per ISS orbit.</a:t>
            </a:r>
            <a:r>
              <a:rPr lang="ja-JP" altLang="en-US" sz="2200"/>
              <a:t>　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F11C870-6269-5238-F34F-EBCDB3F823C8}"/>
              </a:ext>
            </a:extLst>
          </p:cNvPr>
          <p:cNvGrpSpPr/>
          <p:nvPr/>
        </p:nvGrpSpPr>
        <p:grpSpPr>
          <a:xfrm>
            <a:off x="231908" y="2811884"/>
            <a:ext cx="11553692" cy="3552670"/>
            <a:chOff x="231908" y="2718926"/>
            <a:chExt cx="11553692" cy="35526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3B7D6B9E-4229-7110-8B49-55DA9E4D0488}"/>
                    </a:ext>
                  </a:extLst>
                </p:cNvPr>
                <p:cNvSpPr txBox="1"/>
                <p:nvPr/>
              </p:nvSpPr>
              <p:spPr>
                <a:xfrm>
                  <a:off x="231908" y="2718926"/>
                  <a:ext cx="3914854" cy="1243867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accent4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ts val="3080"/>
                    </a:lnSpc>
                  </a:pPr>
                  <a:r>
                    <a:rPr lang="en-US" altLang="ja-JP" sz="2000" b="1" u="sng" dirty="0"/>
                    <a:t>Oct. 13, 2015 ~ Dec. 31, 2025</a:t>
                  </a:r>
                </a:p>
                <a:p>
                  <a:pPr>
                    <a:lnSpc>
                      <a:spcPts val="3080"/>
                    </a:lnSpc>
                  </a:pPr>
                  <a:r>
                    <a:rPr lang="en-US" altLang="ja-JP" sz="2000" dirty="0"/>
                    <a:t>Total Live Time: 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1465</m:t>
                      </m:r>
                    </m:oMath>
                  </a14:m>
                  <a:r>
                    <a:rPr lang="en-US" altLang="ja-JP" sz="2000" dirty="0"/>
                    <a:t> [hours]</a:t>
                  </a:r>
                </a:p>
                <a:p>
                  <a:pPr>
                    <a:lnSpc>
                      <a:spcPts val="3080"/>
                    </a:lnSpc>
                  </a:pPr>
                  <a:r>
                    <a:rPr lang="en-US" altLang="ja-JP" sz="2000" dirty="0"/>
                    <a:t>Total events :  </a:t>
                  </a:r>
                  <a14:m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 panose="02040503050406030204" pitchFamily="18" charset="0"/>
                        </a:rPr>
                        <m:t>~1.6</m:t>
                      </m:r>
                      <m:r>
                        <a:rPr lang="en-US" altLang="ja-JP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ja-JP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ja-JP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altLang="ja-JP" sz="2000" dirty="0"/>
                    <a:t>[events]</a:t>
                  </a:r>
                  <a:endParaRPr lang="ja-JP" altLang="en-US" sz="2000" dirty="0"/>
                </a:p>
              </p:txBody>
            </p:sp>
          </mc:Choice>
          <mc:Fallback xmlns=""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3B7D6B9E-4229-7110-8B49-55DA9E4D04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908" y="2718926"/>
                  <a:ext cx="3914854" cy="1243867"/>
                </a:xfrm>
                <a:prstGeom prst="rect">
                  <a:avLst/>
                </a:prstGeom>
                <a:blipFill>
                  <a:blip r:embed="rId3"/>
                  <a:stretch>
                    <a:fillRect l="-1290" b="-8000"/>
                  </a:stretch>
                </a:blipFill>
                <a:ln>
                  <a:solidFill>
                    <a:schemeClr val="accent4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527B154-DC4C-1EAD-AC6D-20A6C91F453A}"/>
                </a:ext>
              </a:extLst>
            </p:cNvPr>
            <p:cNvSpPr txBox="1"/>
            <p:nvPr/>
          </p:nvSpPr>
          <p:spPr>
            <a:xfrm>
              <a:off x="1608658" y="3994049"/>
              <a:ext cx="10176942" cy="227754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200" b="1" dirty="0"/>
                <a:t>Analyses of LEE-trigger data</a:t>
              </a:r>
            </a:p>
            <a:p>
              <a:pPr marL="285750" indent="-192088">
                <a:lnSpc>
                  <a:spcPts val="2440"/>
                </a:lnSpc>
                <a:buFont typeface="Arial" panose="020B0604020202020204" pitchFamily="34" charset="0"/>
                <a:buChar char="•"/>
              </a:pPr>
              <a:r>
                <a:rPr kumimoji="1" lang="en-US" altLang="ja-JP" sz="2000" dirty="0">
                  <a:solidFill>
                    <a:srgbClr val="FF0000"/>
                  </a:solidFill>
                </a:rPr>
                <a:t>All-electron (e</a:t>
              </a:r>
              <a:r>
                <a:rPr kumimoji="1" lang="en-US" altLang="ja-JP" sz="2000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2000" dirty="0">
                  <a:solidFill>
                    <a:srgbClr val="FF0000"/>
                  </a:solidFill>
                </a:rPr>
                <a:t>+e</a:t>
              </a:r>
              <a:r>
                <a:rPr kumimoji="1" lang="en-US" altLang="ja-JP" sz="2000" baseline="30000" dirty="0">
                  <a:solidFill>
                    <a:srgbClr val="FF0000"/>
                  </a:solidFill>
                </a:rPr>
                <a:t>+</a:t>
              </a:r>
              <a:r>
                <a:rPr kumimoji="1" lang="en-US" altLang="ja-JP" sz="2000" dirty="0">
                  <a:solidFill>
                    <a:srgbClr val="FF0000"/>
                  </a:solidFill>
                </a:rPr>
                <a:t>) flux </a:t>
              </a:r>
              <a:r>
                <a:rPr kumimoji="1" lang="en-US" altLang="ja-JP" sz="2000" dirty="0"/>
                <a:t>for each Carrington rotation</a:t>
              </a:r>
            </a:p>
            <a:p>
              <a:pPr marL="285750" indent="-192088">
                <a:lnSpc>
                  <a:spcPts val="2440"/>
                </a:lnSpc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solidFill>
                    <a:srgbClr val="FF0000"/>
                  </a:solidFill>
                </a:rPr>
                <a:t>Electron and proton count rates at ~3.8 GV </a:t>
              </a:r>
              <a:r>
                <a:rPr lang="en-US" altLang="ja-JP" sz="2000" dirty="0"/>
                <a:t>for investigating charge-sign dependence</a:t>
              </a:r>
            </a:p>
            <a:p>
              <a:pPr marL="285750" indent="-192088">
                <a:lnSpc>
                  <a:spcPts val="2440"/>
                </a:lnSpc>
                <a:buFont typeface="Arial" panose="020B0604020202020204" pitchFamily="34" charset="0"/>
                <a:buChar char="•"/>
              </a:pPr>
              <a:r>
                <a:rPr lang="en-US" altLang="ja-JP" sz="2000" dirty="0">
                  <a:solidFill>
                    <a:srgbClr val="FF0000"/>
                  </a:solidFill>
                </a:rPr>
                <a:t>Daily count rates (~3.8GV) </a:t>
              </a:r>
              <a:r>
                <a:rPr lang="en-US" altLang="ja-JP" sz="2000" dirty="0"/>
                <a:t>for Forbush decrease studies</a:t>
              </a:r>
            </a:p>
            <a:p>
              <a:pPr marL="274638" indent="-182563">
                <a:lnSpc>
                  <a:spcPts val="2440"/>
                </a:lnSpc>
              </a:pPr>
              <a:r>
                <a:rPr lang="en-US" altLang="ja-JP" sz="2000" i="1" dirty="0"/>
                <a:t>* The electron count rate was derived by assuming that the positron contamination followed the proton contamination and was normalized to a 7% positron fraction in November 2015 (CR 2170), based on the AMS-02 measurement.</a:t>
              </a:r>
              <a:endParaRPr kumimoji="1" lang="ja-JP" altLang="en-US" sz="2000" i="1"/>
            </a:p>
          </p:txBody>
        </p:sp>
        <p:sp>
          <p:nvSpPr>
            <p:cNvPr id="16" name="曲折矢印 15">
              <a:extLst>
                <a:ext uri="{FF2B5EF4-FFF2-40B4-BE49-F238E27FC236}">
                  <a16:creationId xmlns:a16="http://schemas.microsoft.com/office/drawing/2014/main" id="{A2489876-F83D-40DE-D89E-C4BB9884E84A}"/>
                </a:ext>
              </a:extLst>
            </p:cNvPr>
            <p:cNvSpPr/>
            <p:nvPr/>
          </p:nvSpPr>
          <p:spPr>
            <a:xfrm flipV="1">
              <a:off x="728870" y="3962793"/>
              <a:ext cx="729638" cy="850638"/>
            </a:xfrm>
            <a:prstGeom prst="bentArrow">
              <a:avLst>
                <a:gd name="adj1" fmla="val 26850"/>
                <a:gd name="adj2" fmla="val 32380"/>
                <a:gd name="adj3" fmla="val 31326"/>
                <a:gd name="adj4" fmla="val 4375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EBAD2AC-415B-4D3F-4F8D-3F6B742A855E}"/>
              </a:ext>
            </a:extLst>
          </p:cNvPr>
          <p:cNvGrpSpPr>
            <a:grpSpLocks noChangeAspect="1"/>
          </p:cNvGrpSpPr>
          <p:nvPr/>
        </p:nvGrpSpPr>
        <p:grpSpPr>
          <a:xfrm>
            <a:off x="8219651" y="1067585"/>
            <a:ext cx="3927517" cy="2643396"/>
            <a:chOff x="190903" y="2897330"/>
            <a:chExt cx="5299100" cy="356653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DD578E6-3784-EB36-ADDB-59E011C2B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662" y="2897330"/>
              <a:ext cx="4799341" cy="3268517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C31AAED-EFA0-738A-4436-9226A7A48CA2}"/>
                </a:ext>
              </a:extLst>
            </p:cNvPr>
            <p:cNvSpPr txBox="1"/>
            <p:nvPr/>
          </p:nvSpPr>
          <p:spPr>
            <a:xfrm rot="16200000">
              <a:off x="-872398" y="4380194"/>
              <a:ext cx="2767814" cy="4364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34" charset="-128"/>
                  <a:cs typeface="+mn-cs"/>
                </a:rPr>
                <a:t>CALET’s Observing Area</a:t>
              </a:r>
              <a:endPara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endParaRPr>
            </a:p>
          </p:txBody>
        </p:sp>
        <p:sp>
          <p:nvSpPr>
            <p:cNvPr id="9" name="上下矢印 8">
              <a:extLst>
                <a:ext uri="{FF2B5EF4-FFF2-40B4-BE49-F238E27FC236}">
                  <a16:creationId xmlns:a16="http://schemas.microsoft.com/office/drawing/2014/main" id="{D56FE800-E73E-5DBF-F4AE-0AEBF8E953C1}"/>
                </a:ext>
              </a:extLst>
            </p:cNvPr>
            <p:cNvSpPr/>
            <p:nvPr/>
          </p:nvSpPr>
          <p:spPr>
            <a:xfrm>
              <a:off x="650897" y="3838053"/>
              <a:ext cx="137903" cy="1595886"/>
            </a:xfrm>
            <a:prstGeom prst="up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34" charset="-128"/>
                <a:cs typeface="+mn-cs"/>
              </a:endParaRPr>
            </a:p>
          </p:txBody>
        </p:sp>
        <p:sp>
          <p:nvSpPr>
            <p:cNvPr id="10" name="円/楕円 9">
              <a:extLst>
                <a:ext uri="{FF2B5EF4-FFF2-40B4-BE49-F238E27FC236}">
                  <a16:creationId xmlns:a16="http://schemas.microsoft.com/office/drawing/2014/main" id="{0649182E-8294-4338-461F-DE6761A16B02}"/>
                </a:ext>
              </a:extLst>
            </p:cNvPr>
            <p:cNvSpPr/>
            <p:nvPr/>
          </p:nvSpPr>
          <p:spPr>
            <a:xfrm>
              <a:off x="3516690" y="3722599"/>
              <a:ext cx="834887" cy="279914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>
              <a:extLst>
                <a:ext uri="{FF2B5EF4-FFF2-40B4-BE49-F238E27FC236}">
                  <a16:creationId xmlns:a16="http://schemas.microsoft.com/office/drawing/2014/main" id="{E5AAFDE9-8652-0791-242F-0E1E37A1F52B}"/>
                </a:ext>
              </a:extLst>
            </p:cNvPr>
            <p:cNvSpPr/>
            <p:nvPr/>
          </p:nvSpPr>
          <p:spPr>
            <a:xfrm>
              <a:off x="1840290" y="5087405"/>
              <a:ext cx="834887" cy="279914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8EC56EA-B778-F780-3CF7-A91C97ACBE63}"/>
                </a:ext>
              </a:extLst>
            </p:cNvPr>
            <p:cNvSpPr txBox="1"/>
            <p:nvPr/>
          </p:nvSpPr>
          <p:spPr>
            <a:xfrm>
              <a:off x="190903" y="6067068"/>
              <a:ext cx="5236642" cy="3967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游ゴシック" panose="020B0400000000000000" pitchFamily="34" charset="-128"/>
                  <a:cs typeface="+mn-cs"/>
                </a:rPr>
                <a:t>http://www.ngdc.noaa.gov/IAGA/vmod/igrf.html</a:t>
              </a: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游ゴシック" panose="020B0400000000000000" pitchFamily="34" charset="-128"/>
                <a:cs typeface="+mn-cs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62365C0-EE4C-62DB-63A7-79EE2CF576B6}"/>
                </a:ext>
              </a:extLst>
            </p:cNvPr>
            <p:cNvSpPr txBox="1"/>
            <p:nvPr/>
          </p:nvSpPr>
          <p:spPr>
            <a:xfrm>
              <a:off x="1296102" y="5409491"/>
              <a:ext cx="2220588" cy="41526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LEE trigger ON</a:t>
              </a:r>
              <a:endParaRPr kumimoji="1" lang="ja-JP" altLang="en-US" sz="1400" b="1">
                <a:solidFill>
                  <a:srgbClr val="FF000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5B48CE4-0DE6-62DC-FFFA-AB5C2176947E}"/>
                </a:ext>
              </a:extLst>
            </p:cNvPr>
            <p:cNvSpPr txBox="1"/>
            <p:nvPr/>
          </p:nvSpPr>
          <p:spPr>
            <a:xfrm>
              <a:off x="2868209" y="3275024"/>
              <a:ext cx="2011307" cy="41526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LEE trigger ON</a:t>
              </a:r>
              <a:endParaRPr kumimoji="1" lang="ja-JP" altLang="en-US" sz="1400" b="1">
                <a:solidFill>
                  <a:srgbClr val="FF0000"/>
                </a:solidFill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C5C13D-660B-DB73-506D-BC5B7898C73E}"/>
              </a:ext>
            </a:extLst>
          </p:cNvPr>
          <p:cNvSpPr txBox="1"/>
          <p:nvPr/>
        </p:nvSpPr>
        <p:spPr>
          <a:xfrm>
            <a:off x="8350744" y="867530"/>
            <a:ext cx="3796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u="sng" dirty="0">
                <a:solidFill>
                  <a:schemeClr val="accent1">
                    <a:lumMod val="50000"/>
                  </a:schemeClr>
                </a:solidFill>
              </a:rPr>
              <a:t>Cutoff rigidity map and ISS orbit</a:t>
            </a:r>
            <a:endParaRPr kumimoji="1" lang="ja-JP" altLang="en-US" sz="20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840DD-DA70-9265-321A-80ED11286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1B66ED-C213-4F5D-2686-32296D6B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Recent Solar Cycle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EFE5329-8044-E3A2-D8C6-43BFFC13C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5802443-F4F9-7F8A-FB0F-B30882E13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4C6723-F11C-37D5-F558-A1CE6E83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C8D2CEE-4136-94E6-6CD9-B27182832355}"/>
              </a:ext>
            </a:extLst>
          </p:cNvPr>
          <p:cNvSpPr txBox="1"/>
          <p:nvPr/>
        </p:nvSpPr>
        <p:spPr>
          <a:xfrm>
            <a:off x="558330" y="909205"/>
            <a:ext cx="975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the polar field, sunspot number, and HCS tilt angle</a:t>
            </a:r>
            <a:endParaRPr lang="ja-JP" altLang="en-US" sz="24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22F248C-F32D-8926-B830-1AF051C3623F}"/>
              </a:ext>
            </a:extLst>
          </p:cNvPr>
          <p:cNvGrpSpPr/>
          <p:nvPr/>
        </p:nvGrpSpPr>
        <p:grpSpPr>
          <a:xfrm>
            <a:off x="1428190" y="1402781"/>
            <a:ext cx="8851677" cy="3563518"/>
            <a:chOff x="1428190" y="1402781"/>
            <a:chExt cx="8851677" cy="3563518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CE21575-C325-3306-3B58-C13A1DEBADF4}"/>
                </a:ext>
              </a:extLst>
            </p:cNvPr>
            <p:cNvSpPr/>
            <p:nvPr/>
          </p:nvSpPr>
          <p:spPr>
            <a:xfrm>
              <a:off x="1924875" y="2041952"/>
              <a:ext cx="7951711" cy="288000"/>
            </a:xfrm>
            <a:prstGeom prst="rect">
              <a:avLst/>
            </a:prstGeom>
            <a:gradFill flip="none" rotWithShape="1">
              <a:gsLst>
                <a:gs pos="0">
                  <a:srgbClr val="0432FF">
                    <a:alpha val="50000"/>
                  </a:srgbClr>
                </a:gs>
                <a:gs pos="8000">
                  <a:srgbClr val="0432FF">
                    <a:alpha val="50000"/>
                  </a:srgbClr>
                </a:gs>
                <a:gs pos="90000">
                  <a:srgbClr val="0432FF">
                    <a:alpha val="50000"/>
                  </a:srgbClr>
                </a:gs>
                <a:gs pos="77000">
                  <a:srgbClr val="FF0000">
                    <a:alpha val="50000"/>
                  </a:srgbClr>
                </a:gs>
                <a:gs pos="19000">
                  <a:srgbClr val="FF0000">
                    <a:alpha val="50000"/>
                  </a:srgbClr>
                </a:gs>
                <a:gs pos="100000">
                  <a:srgbClr val="0432FF">
                    <a:alpha val="50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91B3BD57-A99B-4A43-F866-967C447366EB}"/>
                </a:ext>
              </a:extLst>
            </p:cNvPr>
            <p:cNvGrpSpPr/>
            <p:nvPr/>
          </p:nvGrpSpPr>
          <p:grpSpPr>
            <a:xfrm>
              <a:off x="1428190" y="1402781"/>
              <a:ext cx="8851677" cy="3563518"/>
              <a:chOff x="800390" y="1402781"/>
              <a:chExt cx="8851677" cy="3563518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3DC3FD42-D564-9B97-14E1-B3310199E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0390" y="2301203"/>
                <a:ext cx="8496000" cy="1019520"/>
              </a:xfrm>
              <a:prstGeom prst="rect">
                <a:avLst/>
              </a:prstGeom>
            </p:spPr>
          </p:pic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9D253F7D-D984-CBC8-C29A-AE4086BD1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2514" y="3307939"/>
                <a:ext cx="8779553" cy="1658360"/>
              </a:xfrm>
              <a:prstGeom prst="rect">
                <a:avLst/>
              </a:prstGeom>
            </p:spPr>
          </p:pic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6D0A64AA-5CF3-4E4F-9D37-731C00E456D7}"/>
                  </a:ext>
                </a:extLst>
              </p:cNvPr>
              <p:cNvGrpSpPr/>
              <p:nvPr/>
            </p:nvGrpSpPr>
            <p:grpSpPr>
              <a:xfrm>
                <a:off x="5950827" y="1402781"/>
                <a:ext cx="1853392" cy="3182867"/>
                <a:chOff x="5467874" y="1273996"/>
                <a:chExt cx="1853392" cy="3182867"/>
              </a:xfrm>
            </p:grpSpPr>
            <p:cxnSp>
              <p:nvCxnSpPr>
                <p:cNvPr id="16" name="直線コネクタ 15">
                  <a:extLst>
                    <a:ext uri="{FF2B5EF4-FFF2-40B4-BE49-F238E27FC236}">
                      <a16:creationId xmlns:a16="http://schemas.microsoft.com/office/drawing/2014/main" id="{84E813DF-59A8-B8D8-335D-475BE4A3B2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74735" y="1273996"/>
                  <a:ext cx="0" cy="3182867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矢印コネクタ 17">
                  <a:extLst>
                    <a:ext uri="{FF2B5EF4-FFF2-40B4-BE49-F238E27FC236}">
                      <a16:creationId xmlns:a16="http://schemas.microsoft.com/office/drawing/2014/main" id="{1917F447-9A18-CA77-947A-9AB8DB5469AB}"/>
                    </a:ext>
                  </a:extLst>
                </p:cNvPr>
                <p:cNvCxnSpPr/>
                <p:nvPr/>
              </p:nvCxnSpPr>
              <p:spPr>
                <a:xfrm>
                  <a:off x="5474735" y="1829611"/>
                  <a:ext cx="1354262" cy="0"/>
                </a:xfrm>
                <a:prstGeom prst="straightConnector1">
                  <a:avLst/>
                </a:prstGeom>
                <a:ln w="76200">
                  <a:solidFill>
                    <a:srgbClr val="FF0000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FFF887BC-B957-0EF1-8CF0-62F219064760}"/>
                    </a:ext>
                  </a:extLst>
                </p:cNvPr>
                <p:cNvSpPr txBox="1"/>
                <p:nvPr/>
              </p:nvSpPr>
              <p:spPr>
                <a:xfrm>
                  <a:off x="5467874" y="1304779"/>
                  <a:ext cx="185339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000" dirty="0"/>
                    <a:t>Solar Cycle 25</a:t>
                  </a:r>
                </a:p>
              </p:txBody>
            </p:sp>
          </p:grpSp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A6A9C514-0F87-2D1D-B7F6-9265638D107F}"/>
                  </a:ext>
                </a:extLst>
              </p:cNvPr>
              <p:cNvGrpSpPr/>
              <p:nvPr/>
            </p:nvGrpSpPr>
            <p:grpSpPr>
              <a:xfrm>
                <a:off x="3678256" y="2336338"/>
                <a:ext cx="3363305" cy="2356991"/>
                <a:chOff x="3355975" y="1963750"/>
                <a:chExt cx="3363305" cy="2356991"/>
              </a:xfrm>
            </p:grpSpPr>
            <p:cxnSp>
              <p:nvCxnSpPr>
                <p:cNvPr id="20" name="直線コネクタ 19">
                  <a:extLst>
                    <a:ext uri="{FF2B5EF4-FFF2-40B4-BE49-F238E27FC236}">
                      <a16:creationId xmlns:a16="http://schemas.microsoft.com/office/drawing/2014/main" id="{1BC1CFD3-0FB5-E6B2-9A19-9969ECBAD0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355975" y="1963750"/>
                  <a:ext cx="0" cy="2356991"/>
                </a:xfrm>
                <a:prstGeom prst="line">
                  <a:avLst/>
                </a:prstGeom>
                <a:ln w="28575">
                  <a:solidFill>
                    <a:srgbClr val="0432FF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矢印コネクタ 20">
                  <a:extLst>
                    <a:ext uri="{FF2B5EF4-FFF2-40B4-BE49-F238E27FC236}">
                      <a16:creationId xmlns:a16="http://schemas.microsoft.com/office/drawing/2014/main" id="{ADB96863-CCC0-7DDA-7B4C-78E0B9B8B0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5975" y="3517605"/>
                  <a:ext cx="856775" cy="0"/>
                </a:xfrm>
                <a:prstGeom prst="straightConnector1">
                  <a:avLst/>
                </a:prstGeom>
                <a:ln w="76200">
                  <a:solidFill>
                    <a:srgbClr val="0432FF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D0981D1-FEC4-558A-23B4-D426337BE7C0}"/>
                    </a:ext>
                  </a:extLst>
                </p:cNvPr>
                <p:cNvSpPr txBox="1"/>
                <p:nvPr/>
              </p:nvSpPr>
              <p:spPr>
                <a:xfrm>
                  <a:off x="4210260" y="3315265"/>
                  <a:ext cx="250902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000" b="1" dirty="0"/>
                    <a:t>CALET Experiment</a:t>
                  </a:r>
                </a:p>
              </p:txBody>
            </p:sp>
          </p:grp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04FCB954-CAFB-0D6C-1D26-ACDEE59FA34E}"/>
                  </a:ext>
                </a:extLst>
              </p:cNvPr>
              <p:cNvSpPr txBox="1"/>
              <p:nvPr/>
            </p:nvSpPr>
            <p:spPr>
              <a:xfrm>
                <a:off x="1298449" y="2038454"/>
                <a:ext cx="740908" cy="279026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en-US" altLang="ja-JP" sz="2400" dirty="0"/>
                  <a:t>A&lt;0</a:t>
                </a:r>
                <a:endParaRPr kumimoji="1" lang="ja-JP" altLang="en-US" sz="2400"/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E51F66A-5ACA-8673-3B5B-DE975320678C}"/>
                  </a:ext>
                </a:extLst>
              </p:cNvPr>
              <p:cNvSpPr txBox="1"/>
              <p:nvPr/>
            </p:nvSpPr>
            <p:spPr>
              <a:xfrm>
                <a:off x="4535031" y="2010041"/>
                <a:ext cx="740908" cy="29116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kumimoji="1" lang="en-US" altLang="ja-JP" sz="2400" dirty="0"/>
                  <a:t>A&gt;0</a:t>
                </a:r>
                <a:endParaRPr kumimoji="1" lang="ja-JP" altLang="en-US" sz="2400"/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1E626D28-9AD4-F424-593A-9BD2A373D9F5}"/>
                  </a:ext>
                </a:extLst>
              </p:cNvPr>
              <p:cNvSpPr txBox="1"/>
              <p:nvPr/>
            </p:nvSpPr>
            <p:spPr>
              <a:xfrm>
                <a:off x="8287971" y="2010041"/>
                <a:ext cx="740908" cy="29116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</p:spPr>
            <p:txBody>
              <a:bodyPr wrap="none" rtlCol="0" anchor="ctr">
                <a:noAutofit/>
              </a:bodyPr>
              <a:lstStyle/>
              <a:p>
                <a:r>
                  <a:rPr lang="en-US" altLang="ja-JP" sz="2400" dirty="0"/>
                  <a:t>A&lt;0</a:t>
                </a:r>
                <a:endParaRPr kumimoji="1" lang="ja-JP" altLang="en-US" sz="2400"/>
              </a:p>
            </p:txBody>
          </p:sp>
        </p:grp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7565D4-063A-B381-49EB-43EA5E3188DD}"/>
              </a:ext>
            </a:extLst>
          </p:cNvPr>
          <p:cNvSpPr txBox="1"/>
          <p:nvPr/>
        </p:nvSpPr>
        <p:spPr>
          <a:xfrm>
            <a:off x="299277" y="4842508"/>
            <a:ext cx="11892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Solar Cycle 25 began in December 2019, following the solar minimum.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Solar activity has rapidly increased since 2022, and the Sun's polar magnetic field has reversed from positive to negative.</a:t>
            </a:r>
            <a:br>
              <a:rPr lang="en-US" altLang="ja-JP" sz="2400" dirty="0">
                <a:solidFill>
                  <a:srgbClr val="0432FF"/>
                </a:solidFill>
              </a:rPr>
            </a:br>
            <a:r>
              <a:rPr lang="ja-JP" altLang="en-US" sz="2400">
                <a:solidFill>
                  <a:srgbClr val="0432FF"/>
                </a:solidFill>
              </a:rPr>
              <a:t>→</a:t>
            </a:r>
            <a:r>
              <a:rPr lang="en-US" altLang="ja-JP" sz="2400" dirty="0">
                <a:solidFill>
                  <a:srgbClr val="0432FF"/>
                </a:solidFill>
              </a:rPr>
              <a:t> The global solar magnetic polarity appears to have changed from A&gt;0 to A&lt;0.</a:t>
            </a:r>
            <a:endParaRPr lang="ja-JP" altLang="en-US" sz="240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79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C2201-D8B8-BFFF-D478-60DC37FD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A3C5F9-4B13-5B55-EB8D-010840F8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/>
              <a:t>Long-Term Variation of the CR e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 + e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 Flux</a:t>
            </a:r>
            <a:endParaRPr kumimoji="1" lang="ja-JP" altLang="en-US" b="1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18B97B7-0E3D-2A79-ACA1-AD545714A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7647800-F747-F69F-BCD7-5669C25F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0DAE3C2-8154-5F85-D27F-C28C406EA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EC47303-A24B-CC38-5746-55023FC87EBB}"/>
              </a:ext>
            </a:extLst>
          </p:cNvPr>
          <p:cNvSpPr txBox="1"/>
          <p:nvPr/>
        </p:nvSpPr>
        <p:spPr>
          <a:xfrm>
            <a:off x="-1373" y="876566"/>
            <a:ext cx="12192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000" dirty="0"/>
              <a:t>The 1–10 GeV e⁻ + e⁺ flux began to decrease about six months after the beginning of Solar Cycle 25 (Dec. 2019) and eventually reached its lowest level during the observation period. </a:t>
            </a:r>
          </a:p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000" dirty="0"/>
              <a:t>The e⁻ + e⁺ flux has remained low even after the magnetic polarity reversal, and no clear effect of the polarity reversal has been observed so far.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485A372A-8392-0921-7245-5DA72511B52E}"/>
              </a:ext>
            </a:extLst>
          </p:cNvPr>
          <p:cNvSpPr txBox="1"/>
          <p:nvPr/>
        </p:nvSpPr>
        <p:spPr>
          <a:xfrm>
            <a:off x="1199413" y="2178323"/>
            <a:ext cx="37038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CR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 energy</a:t>
            </a:r>
            <a:r>
              <a:rPr lang="ja-JP" altLang="en-US" sz="2200" b="1" u="sng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spectrum</a:t>
            </a:r>
            <a:endParaRPr lang="ja-JP" altLang="en-US" sz="2200" b="1" u="sng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5CF7C370-5750-0999-F519-FD37CF249B46}"/>
              </a:ext>
            </a:extLst>
          </p:cNvPr>
          <p:cNvSpPr txBox="1"/>
          <p:nvPr/>
        </p:nvSpPr>
        <p:spPr>
          <a:xfrm>
            <a:off x="5611039" y="2207202"/>
            <a:ext cx="540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Time profile of the CR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 flux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552B6BE1-C9E3-FF4C-9CED-BFFB3EBE33C0}"/>
              </a:ext>
            </a:extLst>
          </p:cNvPr>
          <p:cNvCxnSpPr/>
          <p:nvPr/>
        </p:nvCxnSpPr>
        <p:spPr>
          <a:xfrm>
            <a:off x="7082589" y="2638089"/>
            <a:ext cx="0" cy="4067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F233A1F-669A-856F-8208-0EE28813D9C9}"/>
              </a:ext>
            </a:extLst>
          </p:cNvPr>
          <p:cNvGrpSpPr/>
          <p:nvPr/>
        </p:nvGrpSpPr>
        <p:grpSpPr>
          <a:xfrm>
            <a:off x="5638209" y="2642797"/>
            <a:ext cx="5767372" cy="3900856"/>
            <a:chOff x="5638209" y="2642797"/>
            <a:chExt cx="5767372" cy="3900856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1B83FA8-DD61-4ABB-4062-7B4A48CAC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8209" y="2663693"/>
              <a:ext cx="5364000" cy="387996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2B77D92-E823-C5CA-DC14-50A6A0F4D86F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7621" y="2642797"/>
              <a:ext cx="5328000" cy="3545640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63F703A-742E-6644-3946-EA47D0ED0247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77581" y="2721045"/>
              <a:ext cx="5328000" cy="3418283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4C3D83D-1BA9-F0B0-B8B0-132429D5653D}"/>
                  </a:ext>
                </a:extLst>
              </p:cNvPr>
              <p:cNvSpPr txBox="1"/>
              <p:nvPr/>
            </p:nvSpPr>
            <p:spPr>
              <a:xfrm>
                <a:off x="6168379" y="5549978"/>
                <a:ext cx="2989978" cy="406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SoHo LASCO CME Catalog</a:t>
                </a:r>
              </a:p>
              <a:p>
                <a:r>
                  <a:rPr lang="ja-JP" altLang="en-US" sz="1100">
                    <a:solidFill>
                      <a:srgbClr val="73FE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■ </a:t>
                </a:r>
                <a14:m>
                  <m:oMath xmlns:m="http://schemas.openxmlformats.org/officeDocument/2006/math">
                    <m:r>
                      <a:rPr lang="en-US" altLang="ja-JP" sz="11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ja-JP" sz="11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00km/s    </a:t>
                </a:r>
                <a:r>
                  <a:rPr lang="ja-JP" altLang="en-US" sz="1100">
                    <a:solidFill>
                      <a:srgbClr val="D88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■ </a:t>
                </a:r>
                <a14:m>
                  <m:oMath xmlns:m="http://schemas.openxmlformats.org/officeDocument/2006/math">
                    <m:r>
                      <a:rPr lang="en-US" altLang="ja-JP" sz="11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ja-JP" sz="11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ja-JP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00km/s &amp; halo CME  </a:t>
                </a:r>
                <a:endParaRPr kumimoji="1" lang="ja-JP" alt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4C3D83D-1BA9-F0B0-B8B0-132429D56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379" y="5549978"/>
                <a:ext cx="2989978" cy="406827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図 10">
            <a:extLst>
              <a:ext uri="{FF2B5EF4-FFF2-40B4-BE49-F238E27FC236}">
                <a16:creationId xmlns:a16="http://schemas.microsoft.com/office/drawing/2014/main" id="{895B2CD8-BF2F-0BA9-0B16-8D64308EC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1719" y="2638089"/>
            <a:ext cx="3325680" cy="387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52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67"/>
    </mc:Choice>
    <mc:Fallback xmlns="">
      <p:transition spd="slow" advTm="99167"/>
    </mc:Fallback>
  </mc:AlternateContent>
  <p:extLst>
    <p:ext uri="{3A86A75C-4F4B-4683-9AE1-C65F6400EC91}">
      <p14:laserTraceLst xmlns:p14="http://schemas.microsoft.com/office/powerpoint/2010/main">
        <p14:tracePtLst>
          <p14:tracePt t="897" x="898525" y="22225"/>
          <p14:tracePt t="898" x="909638" y="31750"/>
          <p14:tracePt t="901" x="919163" y="53975"/>
          <p14:tracePt t="913" x="930275" y="87313"/>
          <p14:tracePt t="916" x="941388" y="107950"/>
          <p14:tracePt t="930" x="952500" y="130175"/>
          <p14:tracePt t="932" x="963613" y="141288"/>
          <p14:tracePt t="946" x="963613" y="150813"/>
          <p14:tracePt t="948" x="973138" y="161925"/>
          <p14:tracePt t="966" x="973138" y="173038"/>
          <p14:tracePt t="980" x="984250" y="173038"/>
          <p14:tracePt t="1026" x="984250" y="184150"/>
          <p14:tracePt t="1146" x="984250" y="195263"/>
          <p14:tracePt t="8649" x="984250" y="215900"/>
          <p14:tracePt t="8652" x="984250" y="238125"/>
          <p14:tracePt t="8665" x="984250" y="269875"/>
          <p14:tracePt t="8668" x="984250" y="292100"/>
          <p14:tracePt t="8682" x="984250" y="314325"/>
          <p14:tracePt t="8699" x="995363" y="334963"/>
          <p14:tracePt t="8700" x="995363" y="368300"/>
          <p14:tracePt t="8701" x="995363" y="388938"/>
          <p14:tracePt t="8715" x="995363" y="411163"/>
          <p14:tracePt t="8719" x="995363" y="442913"/>
          <p14:tracePt t="8732" x="1006475" y="465138"/>
          <p14:tracePt t="8735" x="1006475" y="487363"/>
          <p14:tracePt t="8749" x="1017588" y="519113"/>
          <p14:tracePt t="8751" x="1017588" y="541338"/>
          <p14:tracePt t="8765" x="1017588" y="573088"/>
          <p14:tracePt t="8767" x="1028700" y="606425"/>
          <p14:tracePt t="8782" x="1028700" y="638175"/>
          <p14:tracePt t="8783" x="1038225" y="649288"/>
          <p14:tracePt t="8798" x="1038225" y="681038"/>
          <p14:tracePt t="8799" x="1049338" y="703263"/>
          <p14:tracePt t="8810" x="1049338" y="735013"/>
          <p14:tracePt t="8815" x="1060450" y="757238"/>
          <p14:tracePt t="8832" x="1060450" y="779463"/>
          <p14:tracePt t="8832" x="1060450" y="800100"/>
          <p14:tracePt t="8849" x="1071563" y="822325"/>
          <p14:tracePt t="8850" x="1071563" y="833438"/>
          <p14:tracePt t="8865" x="1082675" y="854075"/>
          <p14:tracePt t="8866" x="1082675" y="876300"/>
          <p14:tracePt t="8882" x="1092200" y="908050"/>
          <p14:tracePt t="8883" x="1103313" y="941388"/>
          <p14:tracePt t="8899" x="1114425" y="962025"/>
          <p14:tracePt t="8899" x="1114425" y="995363"/>
          <p14:tracePt t="8915" x="1125538" y="1027113"/>
          <p14:tracePt t="8916" x="1125538" y="1060450"/>
          <p14:tracePt t="8932" x="1136650" y="1092200"/>
          <p14:tracePt t="8932" x="1147763" y="1125538"/>
          <p14:tracePt t="8949" x="1157288" y="1157288"/>
          <p14:tracePt t="8949" x="1168400" y="1190625"/>
          <p14:tracePt t="8965" x="1179513" y="1222375"/>
          <p14:tracePt t="8966" x="1190625" y="1244600"/>
          <p14:tracePt t="8969" x="1201738" y="1276350"/>
          <p14:tracePt t="8982" x="1211263" y="1308100"/>
          <p14:tracePt t="8999" x="1222375" y="1341438"/>
          <p14:tracePt t="8999" x="1233488" y="1373188"/>
          <p14:tracePt t="9012" x="1244600" y="1406525"/>
          <p14:tracePt t="9013" x="1266825" y="1438275"/>
          <p14:tracePt t="9032" x="1276350" y="1471613"/>
          <p14:tracePt t="9033" x="1287463" y="1514475"/>
          <p14:tracePt t="9035" x="1298575" y="1546225"/>
          <p14:tracePt t="9049" x="1320800" y="1579563"/>
          <p14:tracePt t="9051" x="1330325" y="1600200"/>
          <p14:tracePt t="9065" x="1341438" y="1633538"/>
          <p14:tracePt t="9068" x="1352550" y="1655763"/>
          <p14:tracePt t="9082" x="1374775" y="1698625"/>
          <p14:tracePt t="9085" x="1385888" y="1719263"/>
          <p14:tracePt t="9099" x="1385888" y="1741488"/>
          <p14:tracePt t="9101" x="1395413" y="1763713"/>
          <p14:tracePt t="9116" x="1417638" y="1784350"/>
          <p14:tracePt t="9116" x="1417638" y="1795463"/>
          <p14:tracePt t="9132" x="1428750" y="1817688"/>
          <p14:tracePt t="9133" x="1439863" y="1838325"/>
          <p14:tracePt t="9149" x="1449388" y="1849438"/>
          <p14:tracePt t="9149" x="1460500" y="1871663"/>
          <p14:tracePt t="9165" x="1471613" y="1882775"/>
          <p14:tracePt t="9166" x="1482725" y="1903413"/>
          <p14:tracePt t="9182" x="1482725" y="1914525"/>
          <p14:tracePt t="9183" x="1493838" y="1936750"/>
          <p14:tracePt t="9198" x="1504950" y="1946275"/>
          <p14:tracePt t="9199" x="1504950" y="1957388"/>
          <p14:tracePt t="9210" x="1514475" y="1968500"/>
          <p14:tracePt t="9215" x="1514475" y="1979613"/>
          <p14:tracePt t="9232" x="1514475" y="1990725"/>
          <p14:tracePt t="9233" x="1525588" y="1990725"/>
          <p14:tracePt t="9249" x="1525588" y="2001838"/>
          <p14:tracePt t="9266" x="1536700" y="2001838"/>
          <p14:tracePt t="9282" x="1536700" y="2011363"/>
          <p14:tracePt t="9332" x="1536700" y="2022475"/>
          <p14:tracePt t="9434" x="1536700" y="2033588"/>
          <p14:tracePt t="9449" x="1547813" y="2044700"/>
          <p14:tracePt t="9449" x="1547813" y="2055813"/>
          <p14:tracePt t="9465" x="1547813" y="2065338"/>
          <p14:tracePt t="9466" x="1547813" y="2087563"/>
          <p14:tracePt t="9482" x="1558925" y="2109788"/>
          <p14:tracePt t="9483" x="1558925" y="2130425"/>
          <p14:tracePt t="9498" x="1568450" y="2152650"/>
          <p14:tracePt t="9499" x="1568450" y="2163763"/>
          <p14:tracePt t="9515" x="1568450" y="2184400"/>
          <p14:tracePt t="9516" x="1579563" y="2206625"/>
          <p14:tracePt t="9532" x="1579563" y="2217738"/>
          <p14:tracePt t="9533" x="1590675" y="2249488"/>
          <p14:tracePt t="9549" x="1601788" y="2282825"/>
          <p14:tracePt t="9549" x="1601788" y="2303463"/>
          <p14:tracePt t="9565" x="1601788" y="2336800"/>
          <p14:tracePt t="9566" x="1612900" y="2379663"/>
          <p14:tracePt t="9582" x="1612900" y="2411413"/>
          <p14:tracePt t="9583" x="1622425" y="2455863"/>
          <p14:tracePt t="9599" x="1633538" y="2498725"/>
          <p14:tracePt t="9599" x="1644650" y="2530475"/>
          <p14:tracePt t="9612" x="1644650" y="2552700"/>
          <p14:tracePt t="9612" x="1655763" y="2586038"/>
          <p14:tracePt t="9632" x="1666875" y="2617788"/>
          <p14:tracePt t="9633" x="1666875" y="2640013"/>
          <p14:tracePt t="9649" x="1677988" y="2671763"/>
          <p14:tracePt t="9649" x="1677988" y="2682875"/>
          <p14:tracePt t="9665" x="1687513" y="2703513"/>
          <p14:tracePt t="9666" x="1687513" y="2714625"/>
          <p14:tracePt t="9682" x="1687513" y="2725738"/>
          <p14:tracePt t="9683" x="1687513" y="2736850"/>
          <p14:tracePt t="9685" x="1698625" y="2747963"/>
          <p14:tracePt t="9699" x="1698625" y="2759075"/>
          <p14:tracePt t="9701" x="1698625" y="2768600"/>
          <p14:tracePt t="9715" x="1698625" y="2779713"/>
          <p14:tracePt t="9717" x="1698625" y="2790825"/>
          <p14:tracePt t="9732" x="1698625" y="2801938"/>
          <p14:tracePt t="9749" x="1698625" y="2813050"/>
          <p14:tracePt t="9752" x="1698625" y="2822575"/>
          <p14:tracePt t="9782" x="1698625" y="2833688"/>
          <p14:tracePt t="21366" x="1709738" y="2833688"/>
          <p14:tracePt t="21366" x="1752600" y="2833688"/>
          <p14:tracePt t="21382" x="1785938" y="2844800"/>
          <p14:tracePt t="21383" x="1839913" y="2855913"/>
          <p14:tracePt t="21399" x="1893888" y="2867025"/>
          <p14:tracePt t="21399" x="1947863" y="2887663"/>
          <p14:tracePt t="21411" x="2066925" y="2921000"/>
          <p14:tracePt t="21415" x="2197100" y="2941638"/>
          <p14:tracePt t="21432" x="2305050" y="2986088"/>
          <p14:tracePt t="21432" x="2424113" y="3017838"/>
          <p14:tracePt t="21449" x="2543175" y="3051175"/>
          <p14:tracePt t="21449" x="2684463" y="3105150"/>
          <p14:tracePt t="21465" x="2792413" y="3136900"/>
          <p14:tracePt t="21466" x="2921000" y="3179763"/>
          <p14:tracePt t="21468" x="3030538" y="3233738"/>
          <p14:tracePt t="21482" x="3149600" y="3278188"/>
          <p14:tracePt t="21499" x="3268663" y="3321050"/>
          <p14:tracePt t="21499" x="3376613" y="3363913"/>
          <p14:tracePt t="21502" x="3430588" y="3397250"/>
          <p14:tracePt t="21516" x="3516313" y="3429000"/>
          <p14:tracePt t="21518" x="3592513" y="3471863"/>
          <p14:tracePt t="21532" x="3657600" y="3516313"/>
          <p14:tracePt t="21534" x="3722688" y="3548063"/>
          <p14:tracePt t="21549" x="3765550" y="3579813"/>
          <p14:tracePt t="21552" x="3819525" y="3602038"/>
          <p14:tracePt t="21565" x="3863975" y="3624263"/>
          <p14:tracePt t="21566" x="3906838" y="3644900"/>
          <p14:tracePt t="21582" x="3949700" y="3656013"/>
          <p14:tracePt t="21583" x="3992563" y="3678238"/>
          <p14:tracePt t="21599" x="4025900" y="3689350"/>
          <p14:tracePt t="21599" x="4068763" y="3709988"/>
          <p14:tracePt t="21611" x="4079875" y="3721100"/>
          <p14:tracePt t="21615" x="4100513" y="3732213"/>
          <p14:tracePt t="21632" x="4133850" y="3743325"/>
          <p14:tracePt t="21632" x="4156075" y="3763963"/>
          <p14:tracePt t="21649" x="4198938" y="3786188"/>
          <p14:tracePt t="21649" x="4210050" y="3797300"/>
          <p14:tracePt t="21665" x="4219575" y="3806825"/>
          <p14:tracePt t="21666" x="4241800" y="3817938"/>
          <p14:tracePt t="21682" x="4264025" y="3829050"/>
          <p14:tracePt t="21682" x="4284663" y="3829050"/>
          <p14:tracePt t="21699" x="4295775" y="3840163"/>
          <p14:tracePt t="21699" x="4306888" y="3840163"/>
          <p14:tracePt t="21715" x="4306888" y="3851275"/>
          <p14:tracePt t="21717" x="4318000" y="3851275"/>
          <p14:tracePt t="21732" x="4329113" y="3851275"/>
          <p14:tracePt t="27649" x="4329113" y="3862388"/>
          <p14:tracePt t="27650" x="4329113" y="3871913"/>
          <p14:tracePt t="27665" x="4329113" y="3883025"/>
          <p14:tracePt t="27666" x="4329113" y="3894138"/>
          <p14:tracePt t="27682" x="4329113" y="3916363"/>
          <p14:tracePt t="27683" x="4329113" y="3948113"/>
          <p14:tracePt t="27699" x="4338638" y="3981450"/>
          <p14:tracePt t="27700" x="4338638" y="4013200"/>
          <p14:tracePt t="27703" x="4349750" y="4035425"/>
          <p14:tracePt t="27716" x="4349750" y="4078288"/>
          <p14:tracePt t="27732" x="4360863" y="4110038"/>
          <p14:tracePt t="27733" x="4371975" y="4143375"/>
          <p14:tracePt t="27736" x="4383088" y="4186238"/>
          <p14:tracePt t="27749" x="4394200" y="4217988"/>
          <p14:tracePt t="27765" x="4403725" y="4251325"/>
          <p14:tracePt t="27766" x="4414838" y="4271963"/>
          <p14:tracePt t="27769" x="4448175" y="4316413"/>
          <p14:tracePt t="27782" x="4457700" y="4348163"/>
          <p14:tracePt t="27785" x="4479925" y="4370388"/>
          <p14:tracePt t="27799" x="4502150" y="4391025"/>
          <p14:tracePt t="27810" x="4533900" y="4413250"/>
          <p14:tracePt t="27810" x="4567238" y="4424363"/>
          <p14:tracePt t="27816" x="4587875" y="4435475"/>
          <p14:tracePt t="27832" x="4630738" y="4435475"/>
          <p14:tracePt t="27834" x="4686300" y="4446588"/>
          <p14:tracePt t="27849" x="4772025" y="4446588"/>
          <p14:tracePt t="27850" x="4859338" y="4446588"/>
          <p14:tracePt t="27865" x="4956175" y="4424363"/>
          <p14:tracePt t="27866" x="5043488" y="4391025"/>
          <p14:tracePt t="27882" x="5097463" y="4359275"/>
          <p14:tracePt t="27883" x="5248275" y="4283075"/>
          <p14:tracePt t="27899" x="5291138" y="4251325"/>
          <p14:tracePt t="27899" x="5378450" y="4197350"/>
          <p14:tracePt t="27916" x="5454650" y="4143375"/>
          <p14:tracePt t="27916" x="5508625" y="4098925"/>
          <p14:tracePt t="27932" x="5529263" y="4089400"/>
          <p14:tracePt t="27933" x="5605463" y="4035425"/>
          <p14:tracePt t="27949" x="5648325" y="4002088"/>
          <p14:tracePt t="27949" x="5659438" y="4002088"/>
          <p14:tracePt t="27965" x="5692775" y="3981450"/>
          <p14:tracePt t="27966" x="5724525" y="3970338"/>
          <p14:tracePt t="27982" x="5746750" y="3959225"/>
          <p14:tracePt t="27983" x="5767388" y="3948113"/>
          <p14:tracePt t="27999" x="5789613" y="3937000"/>
          <p14:tracePt t="27999" x="5810250" y="3937000"/>
          <p14:tracePt t="28010" x="5832475" y="3925888"/>
          <p14:tracePt t="28015" x="5854700" y="3925888"/>
          <p14:tracePt t="28032" x="5865813" y="3925888"/>
          <p14:tracePt t="28033" x="5886450" y="3916363"/>
          <p14:tracePt t="28049" x="5897563" y="3916363"/>
          <p14:tracePt t="28049" x="5929313" y="3905250"/>
          <p14:tracePt t="28065" x="5962650" y="3905250"/>
          <p14:tracePt t="28066" x="5994400" y="3905250"/>
          <p14:tracePt t="28082" x="6027738" y="3905250"/>
          <p14:tracePt t="28083" x="6059488" y="3894138"/>
          <p14:tracePt t="28085" x="6081713" y="3894138"/>
          <p14:tracePt t="28099" x="6103938" y="3894138"/>
          <p14:tracePt t="28101" x="6135688" y="3894138"/>
          <p14:tracePt t="28116" x="6167438" y="3894138"/>
          <p14:tracePt t="28118" x="6189663" y="3894138"/>
          <p14:tracePt t="28132" x="6223000" y="3894138"/>
          <p14:tracePt t="28134" x="6254750" y="3894138"/>
          <p14:tracePt t="28149" x="6286500" y="3905250"/>
          <p14:tracePt t="28151" x="6319838" y="3905250"/>
          <p14:tracePt t="28165" x="6330950" y="3916363"/>
          <p14:tracePt t="28168" x="6362700" y="3916363"/>
          <p14:tracePt t="28182" x="6384925" y="3925888"/>
          <p14:tracePt t="28183" x="6405563" y="3925888"/>
          <p14:tracePt t="28199" x="6427788" y="3937000"/>
          <p14:tracePt t="28199" x="6438900" y="3937000"/>
          <p14:tracePt t="28211" x="6450013" y="3948113"/>
          <p14:tracePt t="28216" x="6459538" y="3948113"/>
          <p14:tracePt t="28232" x="6470650" y="3959225"/>
          <p14:tracePt t="28233" x="6481763" y="3959225"/>
          <p14:tracePt t="28249" x="6492875" y="3970338"/>
          <p14:tracePt t="28249" x="6503988" y="3970338"/>
          <p14:tracePt t="28265" x="6515100" y="3970338"/>
          <p14:tracePt t="28266" x="6535738" y="3981450"/>
          <p14:tracePt t="28282" x="6557963" y="3981450"/>
          <p14:tracePt t="28283" x="6569075" y="3990975"/>
          <p14:tracePt t="28299" x="6589713" y="3990975"/>
          <p14:tracePt t="28299" x="6600825" y="3990975"/>
          <p14:tracePt t="28315" x="6623050" y="4002088"/>
          <p14:tracePt t="28316" x="6634163" y="4002088"/>
          <p14:tracePt t="28332" x="6643688" y="4002088"/>
          <p14:tracePt t="28333" x="6665913" y="4013200"/>
          <p14:tracePt t="28349" x="6677025" y="4013200"/>
          <p14:tracePt t="28366" x="6688138" y="4013200"/>
          <p14:tracePt t="28366" x="6697663" y="4013200"/>
          <p14:tracePt t="28369" x="6708775" y="4024313"/>
          <p14:tracePt t="28382" x="6719888" y="4024313"/>
          <p14:tracePt t="28400" x="6742113" y="4035425"/>
          <p14:tracePt t="28412" x="6753225" y="4044950"/>
          <p14:tracePt t="28412" x="6762750" y="4044950"/>
          <p14:tracePt t="28432" x="6773863" y="4056063"/>
          <p14:tracePt t="28433" x="6784975" y="4067175"/>
          <p14:tracePt t="28435" x="6784975" y="4078288"/>
          <p14:tracePt t="28449" x="6796088" y="4078288"/>
          <p14:tracePt t="28451" x="6796088" y="4089400"/>
          <p14:tracePt t="28467" x="6807200" y="4089400"/>
          <p14:tracePt t="28482" x="6807200" y="4098925"/>
          <p14:tracePt t="28500" x="6816725" y="4098925"/>
          <p14:tracePt t="28516" x="6816725" y="4110038"/>
          <p14:tracePt t="28549" x="6816725" y="4121150"/>
          <p14:tracePt t="28566" x="6827838" y="4121150"/>
          <p14:tracePt t="28582" x="6827838" y="4132263"/>
          <p14:tracePt t="28650" x="6827838" y="4143375"/>
          <p14:tracePt t="28682" x="6827838" y="4154488"/>
          <p14:tracePt t="28683" x="6838950" y="4154488"/>
          <p14:tracePt t="28699" x="6838950" y="4164013"/>
          <p14:tracePt t="28732" x="6838950" y="4175125"/>
          <p14:tracePt t="31349" x="6838950" y="4186238"/>
          <p14:tracePt t="31365" x="6838950" y="4197350"/>
          <p14:tracePt t="31366" x="6850063" y="4217988"/>
          <p14:tracePt t="31369" x="6861175" y="4229100"/>
          <p14:tracePt t="31382" x="6861175" y="4251325"/>
          <p14:tracePt t="31399" x="6872288" y="4262438"/>
          <p14:tracePt t="31400" x="6881813" y="4283075"/>
          <p14:tracePt t="31413" x="6892925" y="4294188"/>
          <p14:tracePt t="31413" x="6892925" y="4305300"/>
          <p14:tracePt t="31432" x="6915150" y="4337050"/>
          <p14:tracePt t="31432" x="6915150" y="4359275"/>
          <p14:tracePt t="31435" x="6935788" y="4381500"/>
          <p14:tracePt t="31449" x="6946900" y="4402138"/>
          <p14:tracePt t="31451" x="6958013" y="4435475"/>
          <p14:tracePt t="31465" x="6969125" y="4456113"/>
          <p14:tracePt t="31468" x="6980238" y="4478338"/>
          <p14:tracePt t="31482" x="6991350" y="4510088"/>
          <p14:tracePt t="31483" x="7000875" y="4521200"/>
          <p14:tracePt t="31499" x="7000875" y="4543425"/>
          <p14:tracePt t="31501" x="7011988" y="4554538"/>
          <p14:tracePt t="31516" x="7011988" y="4564063"/>
          <p14:tracePt t="31516" x="7023100" y="4575175"/>
          <p14:tracePt t="31532" x="7023100" y="4586288"/>
          <p14:tracePt t="31549" x="7034213" y="4597400"/>
          <p14:tracePt t="31566" x="7034213" y="4608513"/>
          <p14:tracePt t="31599" x="7034213" y="4619625"/>
          <p14:tracePt t="31632" x="7034213" y="4629150"/>
          <p14:tracePt t="31699" x="7034213" y="4640263"/>
          <p14:tracePt t="31716" x="7045325" y="4640263"/>
          <p14:tracePt t="31882" x="7045325" y="4651375"/>
          <p14:tracePt t="31899" x="7045325" y="4662488"/>
          <p14:tracePt t="31916" x="7045325" y="4673600"/>
          <p14:tracePt t="31932" x="7045325" y="4683125"/>
          <p14:tracePt t="33612" x="7045325" y="4694238"/>
          <p14:tracePt t="33615" x="7045325" y="4705350"/>
          <p14:tracePt t="33632" x="7045325" y="4716463"/>
          <p14:tracePt t="33633" x="7045325" y="4727575"/>
          <p14:tracePt t="33649" x="7045325" y="4748213"/>
          <p14:tracePt t="33649" x="7045325" y="4759325"/>
          <p14:tracePt t="33665" x="7045325" y="4770438"/>
          <p14:tracePt t="33666" x="7045325" y="4781550"/>
          <p14:tracePt t="33682" x="7045325" y="4802188"/>
          <p14:tracePt t="33683" x="7045325" y="4813300"/>
          <p14:tracePt t="33686" x="7045325" y="4824413"/>
          <p14:tracePt t="33699" x="7045325" y="4835525"/>
          <p14:tracePt t="33715" x="7045325" y="4856163"/>
          <p14:tracePt t="33717" x="7045325" y="4867275"/>
          <p14:tracePt t="33719" x="7045325" y="4878388"/>
          <p14:tracePt t="33732" x="7054850" y="4889500"/>
          <p14:tracePt t="33749" x="7054850" y="4900613"/>
          <p14:tracePt t="33749" x="7054850" y="4911725"/>
          <p14:tracePt t="33765" x="7054850" y="4921250"/>
          <p14:tracePt t="33782" x="7054850" y="4932363"/>
          <p14:tracePt t="33799" x="7054850" y="4943475"/>
          <p14:tracePt t="33817" x="7054850" y="4954588"/>
          <p14:tracePt t="33834" x="7054850" y="4965700"/>
          <p14:tracePt t="33849" x="7054850" y="4975225"/>
          <p14:tracePt t="33866" x="7054850" y="4986338"/>
          <p14:tracePt t="33868" x="7054850" y="4997450"/>
          <p14:tracePt t="33882" x="7054850" y="5008563"/>
          <p14:tracePt t="33899" x="7065963" y="5019675"/>
          <p14:tracePt t="33900" x="7065963" y="5029200"/>
          <p14:tracePt t="33932" x="7065963" y="5040313"/>
          <p14:tracePt t="33949" x="7065963" y="5051425"/>
          <p14:tracePt t="33967" x="7065963" y="5062538"/>
          <p14:tracePt t="33999" x="7065963" y="5073650"/>
          <p14:tracePt t="34049" x="7077075" y="5073650"/>
          <p14:tracePt t="34082" x="7077075" y="5084763"/>
          <p14:tracePt t="38768" x="7065963" y="5084763"/>
          <p14:tracePt t="38783" x="7054850" y="5084763"/>
          <p14:tracePt t="38783" x="7023100" y="5084763"/>
          <p14:tracePt t="38799" x="6991350" y="5084763"/>
          <p14:tracePt t="38810" x="6958013" y="5084763"/>
          <p14:tracePt t="38811" x="6872288" y="5084763"/>
          <p14:tracePt t="38815" x="6827838" y="5084763"/>
          <p14:tracePt t="38832" x="6762750" y="5084763"/>
          <p14:tracePt t="38833" x="6688138" y="5084763"/>
          <p14:tracePt t="38849" x="6600825" y="5084763"/>
          <p14:tracePt t="38850" x="6515100" y="5094288"/>
          <p14:tracePt t="38865" x="6438900" y="5105400"/>
          <p14:tracePt t="38866" x="6342063" y="5116513"/>
          <p14:tracePt t="38882" x="6254750" y="5127625"/>
          <p14:tracePt t="38883" x="6178550" y="5127625"/>
          <p14:tracePt t="38899" x="6103938" y="5138738"/>
          <p14:tracePt t="38899" x="6027738" y="5148263"/>
          <p14:tracePt t="38916" x="5951538" y="5148263"/>
          <p14:tracePt t="38916" x="5886450" y="5159375"/>
          <p14:tracePt t="38932" x="5821363" y="5159375"/>
          <p14:tracePt t="38933" x="5756275" y="5170488"/>
          <p14:tracePt t="38949" x="5692775" y="5170488"/>
          <p14:tracePt t="38949" x="5637213" y="5181600"/>
          <p14:tracePt t="38965" x="5583238" y="5181600"/>
          <p14:tracePt t="38966" x="5529263" y="5192713"/>
          <p14:tracePt t="38982" x="5486400" y="5192713"/>
          <p14:tracePt t="38983" x="5464175" y="5192713"/>
          <p14:tracePt t="38999" x="5432425" y="5192713"/>
          <p14:tracePt t="39000" x="5399088" y="5192713"/>
          <p14:tracePt t="39011" x="5367338" y="5192713"/>
          <p14:tracePt t="39011" x="5345113" y="5192713"/>
          <p14:tracePt t="39032" x="5313363" y="5192713"/>
          <p14:tracePt t="39033" x="5302250" y="5192713"/>
          <p14:tracePt t="39035" x="5291138" y="5192713"/>
          <p14:tracePt t="39049" x="5280025" y="5192713"/>
          <p14:tracePt t="39051" x="5270500" y="5192713"/>
          <p14:tracePt t="39068" x="5259388" y="5192713"/>
          <p14:tracePt t="39132" x="5248275" y="5192713"/>
          <p14:tracePt t="39135" x="5237163" y="5192713"/>
          <p14:tracePt t="39150" x="5226050" y="5192713"/>
          <p14:tracePt t="39165" x="5205413" y="5192713"/>
          <p14:tracePt t="39166" x="5172075" y="5202238"/>
          <p14:tracePt t="39182" x="5151438" y="5213350"/>
          <p14:tracePt t="39183" x="5118100" y="5224463"/>
          <p14:tracePt t="39199" x="5086350" y="5235575"/>
          <p14:tracePt t="39199" x="5043488" y="5257800"/>
          <p14:tracePt t="39211" x="4999038" y="5267325"/>
          <p14:tracePt t="39215" x="4978400" y="5278438"/>
          <p14:tracePt t="39232" x="4933950" y="5289550"/>
          <p14:tracePt t="39233" x="4902200" y="5300663"/>
          <p14:tracePt t="39249" x="4879975" y="5311775"/>
          <p14:tracePt t="39249" x="4859338" y="5321300"/>
          <p14:tracePt t="39265" x="4837113" y="5321300"/>
          <p14:tracePt t="39266" x="4814888" y="5332413"/>
          <p14:tracePt t="39282" x="4805363" y="5332413"/>
          <p14:tracePt t="39283" x="4794250" y="5343525"/>
          <p14:tracePt t="39299" x="4783138" y="5343525"/>
          <p14:tracePt t="39299" x="4772025" y="5343525"/>
          <p14:tracePt t="39316" x="4760913" y="5354638"/>
          <p14:tracePt t="39316" x="4749800" y="5354638"/>
          <p14:tracePt t="39333" x="4740275" y="5365750"/>
          <p14:tracePt t="39352" x="4729163" y="5365750"/>
          <p14:tracePt t="39365" x="4718050" y="5365750"/>
          <p14:tracePt t="39383" x="4706938" y="5375275"/>
          <p14:tracePt t="39386" x="4695825" y="5375275"/>
          <p14:tracePt t="39399" x="4686300" y="5375275"/>
          <p14:tracePt t="39411" x="4664075" y="5375275"/>
          <p14:tracePt t="39411" x="4652963" y="5375275"/>
          <p14:tracePt t="39417" x="4641850" y="5375275"/>
          <p14:tracePt t="39432" x="4630738" y="5375275"/>
          <p14:tracePt t="39434" x="4621213" y="5375275"/>
          <p14:tracePt t="39449" x="4610100" y="5375275"/>
          <p14:tracePt t="39466" x="4598988" y="5375275"/>
          <p14:tracePt t="39483" x="4587875" y="5386388"/>
          <p14:tracePt t="39499" x="4576763" y="5386388"/>
          <p14:tracePt t="39516" x="4576763" y="5397500"/>
          <p14:tracePt t="39516" x="4567238" y="5397500"/>
          <p14:tracePt t="39532" x="4556125" y="5397500"/>
          <p14:tracePt t="39533" x="4545013" y="5408613"/>
          <p14:tracePt t="39549" x="4533900" y="5408613"/>
          <p14:tracePt t="39549" x="4522788" y="5408613"/>
          <p14:tracePt t="39566" x="4513263" y="5408613"/>
          <p14:tracePt t="39566" x="4502150" y="5408613"/>
          <p14:tracePt t="39582" x="4491038" y="5408613"/>
          <p14:tracePt t="39583" x="4479925" y="5408613"/>
          <p14:tracePt t="39599" x="4468813" y="5408613"/>
          <p14:tracePt t="39600" x="4457700" y="5408613"/>
          <p14:tracePt t="39612" x="4448175" y="5408613"/>
          <p14:tracePt t="39613" x="4425950" y="5408613"/>
          <p14:tracePt t="39632" x="4414838" y="5408613"/>
          <p14:tracePt t="39633" x="4403725" y="5408613"/>
          <p14:tracePt t="39650" x="4394200" y="5397500"/>
          <p14:tracePt t="39653" x="4383088" y="5397500"/>
          <p14:tracePt t="39665" x="4371975" y="5386388"/>
          <p14:tracePt t="39682" x="4371975" y="5375275"/>
          <p14:tracePt t="39699" x="4371975" y="5365750"/>
          <p14:tracePt t="39716" x="4371975" y="5354638"/>
          <p14:tracePt t="39718" x="4371975" y="5343525"/>
          <p14:tracePt t="39749" x="4371975" y="5332413"/>
          <p14:tracePt t="39766" x="4371975" y="5321300"/>
          <p14:tracePt t="39782" x="4383088" y="5311775"/>
          <p14:tracePt t="39785" x="4394200" y="5300663"/>
          <p14:tracePt t="39799" x="4403725" y="5289550"/>
          <p14:tracePt t="39799" x="4414838" y="5289550"/>
          <p14:tracePt t="39811" x="4414838" y="5278438"/>
          <p14:tracePt t="39817" x="4425950" y="5278438"/>
          <p14:tracePt t="39849" x="4437063" y="5278438"/>
          <p14:tracePt t="39866" x="4448175" y="5278438"/>
          <p14:tracePt t="39883" x="4457700" y="5278438"/>
          <p14:tracePt t="39916" x="4468813" y="5278438"/>
          <p14:tracePt t="39916" x="4479925" y="5278438"/>
          <p14:tracePt t="39932" x="4479925" y="5289550"/>
          <p14:tracePt t="39949" x="4491038" y="5300663"/>
          <p14:tracePt t="39966" x="4502150" y="5311775"/>
          <p14:tracePt t="40000" x="4502150" y="5321300"/>
          <p14:tracePt t="40049" x="4502150" y="5332413"/>
          <p14:tracePt t="40053" x="4513263" y="5343525"/>
          <p14:tracePt t="40068" x="4513263" y="5354638"/>
          <p14:tracePt t="40082" x="4513263" y="5365750"/>
          <p14:tracePt t="40085" x="4513263" y="5375275"/>
          <p14:tracePt t="40099" x="4513263" y="5386388"/>
          <p14:tracePt t="40116" x="4513263" y="5397500"/>
          <p14:tracePt t="40116" x="4513263" y="5408613"/>
          <p14:tracePt t="40149" x="4513263" y="5419725"/>
          <p14:tracePt t="40165" x="4513263" y="5430838"/>
          <p14:tracePt t="40166" x="4502150" y="5430838"/>
          <p14:tracePt t="40183" x="4502150" y="5440363"/>
          <p14:tracePt t="40199" x="4491038" y="5440363"/>
          <p14:tracePt t="40200" x="4479925" y="5440363"/>
          <p14:tracePt t="40212" x="4479925" y="5451475"/>
          <p14:tracePt t="40216" x="4468813" y="5451475"/>
          <p14:tracePt t="40232" x="4457700" y="5451475"/>
          <p14:tracePt t="40233" x="4448175" y="5462588"/>
          <p14:tracePt t="40249" x="4437063" y="5462588"/>
          <p14:tracePt t="40249" x="4425950" y="5462588"/>
          <p14:tracePt t="40266" x="4414838" y="5462588"/>
          <p14:tracePt t="40282" x="4403725" y="5462588"/>
          <p14:tracePt t="40283" x="4394200" y="5462588"/>
          <p14:tracePt t="40299" x="4394200" y="5451475"/>
          <p14:tracePt t="40300" x="4383088" y="5440363"/>
          <p14:tracePt t="40316" x="4383088" y="5430838"/>
          <p14:tracePt t="40316" x="4371975" y="5419725"/>
          <p14:tracePt t="40332" x="4371975" y="5408613"/>
          <p14:tracePt t="40333" x="4360863" y="5397500"/>
          <p14:tracePt t="40349" x="4360863" y="5386388"/>
          <p14:tracePt t="40350" x="4360863" y="5375275"/>
          <p14:tracePt t="40353" x="4360863" y="5365750"/>
          <p14:tracePt t="40382" x="4360863" y="5354638"/>
          <p14:tracePt t="40411" x="4360863" y="5343525"/>
          <p14:tracePt t="40465" x="4371975" y="5343525"/>
          <p14:tracePt t="40482" x="4383088" y="5343525"/>
          <p14:tracePt t="40499" x="4394200" y="5343525"/>
          <p14:tracePt t="40500" x="4394200" y="5354638"/>
          <p14:tracePt t="40516" x="4394200" y="5365750"/>
          <p14:tracePt t="40517" x="4403725" y="5365750"/>
          <p14:tracePt t="40532" x="4403725" y="5375275"/>
          <p14:tracePt t="40549" x="4403725" y="5386388"/>
          <p14:tracePt t="40565" x="4414838" y="5386388"/>
          <p14:tracePt t="40582" x="4414838" y="5397500"/>
          <p14:tracePt t="44499" x="4403725" y="5386388"/>
          <p14:tracePt t="44500" x="4383088" y="5365750"/>
          <p14:tracePt t="44515" x="4360863" y="5343525"/>
          <p14:tracePt t="44516" x="4329113" y="5300663"/>
          <p14:tracePt t="44532" x="4295775" y="5257800"/>
          <p14:tracePt t="44533" x="4264025" y="5202238"/>
          <p14:tracePt t="44549" x="4219575" y="5148263"/>
          <p14:tracePt t="44549" x="4176713" y="5073650"/>
          <p14:tracePt t="44565" x="4122738" y="5008563"/>
          <p14:tracePt t="44566" x="4079875" y="4932363"/>
          <p14:tracePt t="44582" x="4046538" y="4867275"/>
          <p14:tracePt t="44583" x="4025900" y="4802188"/>
          <p14:tracePt t="44599" x="4014788" y="4792663"/>
          <p14:tracePt t="44599" x="3992563" y="4737100"/>
          <p14:tracePt t="44611" x="3981450" y="4705350"/>
          <p14:tracePt t="44612" x="3971925" y="4683125"/>
          <p14:tracePt t="44632" x="3971925" y="4673600"/>
          <p14:tracePt t="44633" x="3971925" y="4651375"/>
          <p14:tracePt t="44649" x="3971925" y="4640263"/>
          <p14:tracePt t="44649" x="3971925" y="4629150"/>
          <p14:tracePt t="44651" x="3971925" y="4619625"/>
          <p14:tracePt t="44666" x="3971925" y="4608513"/>
          <p14:tracePt t="44668" x="3971925" y="4586288"/>
          <p14:tracePt t="44682" x="3971925" y="4575175"/>
          <p14:tracePt t="44685" x="3971925" y="4554538"/>
          <p14:tracePt t="44699" x="3960813" y="4543425"/>
          <p14:tracePt t="44701" x="3960813" y="4510088"/>
          <p14:tracePt t="44716" x="3960813" y="4489450"/>
          <p14:tracePt t="44717" x="3960813" y="4478338"/>
          <p14:tracePt t="44732" x="3949700" y="4456113"/>
          <p14:tracePt t="44734" x="3949700" y="4435475"/>
          <p14:tracePt t="44749" x="3938588" y="4424363"/>
          <p14:tracePt t="44751" x="3938588" y="4402138"/>
          <p14:tracePt t="44765" x="3938588" y="4391025"/>
          <p14:tracePt t="44766" x="3938588" y="4381500"/>
          <p14:tracePt t="44783" x="3938588" y="4370388"/>
          <p14:tracePt t="45482" x="3938588" y="4359275"/>
          <p14:tracePt t="45483" x="3949700" y="4348163"/>
          <p14:tracePt t="45499" x="3960813" y="4337050"/>
          <p14:tracePt t="45500" x="3971925" y="4327525"/>
          <p14:tracePt t="45516" x="3981450" y="4316413"/>
          <p14:tracePt t="45516" x="3992563" y="4305300"/>
          <p14:tracePt t="45532" x="3992563" y="4294188"/>
          <p14:tracePt t="45533" x="4003675" y="4294188"/>
          <p14:tracePt t="45549" x="4003675" y="4283075"/>
          <p14:tracePt t="45549" x="4014788" y="4283075"/>
          <p14:tracePt t="45566" x="4014788" y="4271963"/>
          <p14:tracePt t="45582" x="4025900" y="4271963"/>
          <p14:tracePt t="45583" x="4025900" y="4262438"/>
          <p14:tracePt t="45599" x="4037013" y="4262438"/>
          <p14:tracePt t="45599" x="4037013" y="4251325"/>
          <p14:tracePt t="45611" x="4046538" y="4251325"/>
          <p14:tracePt t="45612" x="4046538" y="4240213"/>
          <p14:tracePt t="45632" x="4057650" y="4240213"/>
          <p14:tracePt t="45633" x="4068763" y="4229100"/>
          <p14:tracePt t="45665" x="4079875" y="4217988"/>
          <p14:tracePt t="45699" x="4090988" y="4217988"/>
          <p14:tracePt t="45716" x="4100513" y="4208463"/>
          <p14:tracePt t="45732" x="4111625" y="4208463"/>
          <p14:tracePt t="45735" x="4111625" y="4197350"/>
          <p14:tracePt t="45749" x="4122738" y="4197350"/>
          <p14:tracePt t="45765" x="4133850" y="4197350"/>
          <p14:tracePt t="45783" x="4144963" y="4197350"/>
          <p14:tracePt t="45799" x="4144963" y="4186238"/>
          <p14:tracePt t="45800" x="4156075" y="4186238"/>
          <p14:tracePt t="45832" x="4165600" y="4186238"/>
          <p14:tracePt t="45833" x="4165600" y="4175125"/>
          <p14:tracePt t="45849" x="4176713" y="4175125"/>
          <p14:tracePt t="45865" x="4187825" y="4164013"/>
          <p14:tracePt t="45882" x="4198938" y="4164013"/>
          <p14:tracePt t="45883" x="4210050" y="4154488"/>
          <p14:tracePt t="45899" x="4219575" y="4154488"/>
          <p14:tracePt t="45916" x="4230688" y="4154488"/>
          <p14:tracePt t="45916" x="4230688" y="4143375"/>
          <p14:tracePt t="45932" x="4241800" y="4143375"/>
          <p14:tracePt t="45949" x="4252913" y="4132263"/>
          <p14:tracePt t="45949" x="4264025" y="4132263"/>
          <p14:tracePt t="45966" x="4275138" y="4132263"/>
          <p14:tracePt t="45982" x="4284663" y="4121150"/>
          <p14:tracePt t="45983" x="4306888" y="4121150"/>
          <p14:tracePt t="45986" x="4318000" y="4121150"/>
          <p14:tracePt t="45999" x="4329113" y="4110038"/>
          <p14:tracePt t="46010" x="4349750" y="4110038"/>
          <p14:tracePt t="46011" x="4371975" y="4110038"/>
          <p14:tracePt t="46032" x="4383088" y="4110038"/>
          <p14:tracePt t="46033" x="4394200" y="4110038"/>
          <p14:tracePt t="46035" x="4414838" y="4110038"/>
          <p14:tracePt t="46049" x="4425950" y="4110038"/>
          <p14:tracePt t="46051" x="4437063" y="4110038"/>
          <p14:tracePt t="46066" x="4457700" y="4110038"/>
          <p14:tracePt t="46068" x="4468813" y="4110038"/>
          <p14:tracePt t="46082" x="4479925" y="4110038"/>
          <p14:tracePt t="46083" x="4491038" y="4110038"/>
          <p14:tracePt t="46099" x="4502150" y="4110038"/>
          <p14:tracePt t="46100" x="4513263" y="4098925"/>
          <p14:tracePt t="46115" x="4522788" y="4098925"/>
          <p14:tracePt t="46116" x="4533900" y="4098925"/>
          <p14:tracePt t="46132" x="4545013" y="4098925"/>
          <p14:tracePt t="46133" x="4556125" y="4098925"/>
          <p14:tracePt t="46149" x="4567238" y="4098925"/>
          <p14:tracePt t="46150" x="4576763" y="4098925"/>
          <p14:tracePt t="46166" x="4587875" y="4098925"/>
          <p14:tracePt t="46166" x="4610100" y="4098925"/>
          <p14:tracePt t="46182" x="4621213" y="4098925"/>
          <p14:tracePt t="46183" x="4630738" y="4098925"/>
          <p14:tracePt t="46199" x="4652963" y="4098925"/>
          <p14:tracePt t="46200" x="4664075" y="4089400"/>
          <p14:tracePt t="46213" x="4686300" y="4089400"/>
          <p14:tracePt t="46214" x="4706938" y="4078288"/>
          <p14:tracePt t="46232" x="4729163" y="4078288"/>
          <p14:tracePt t="46233" x="4749800" y="4078288"/>
          <p14:tracePt t="46249" x="4772025" y="4067175"/>
          <p14:tracePt t="46249" x="4783138" y="4067175"/>
          <p14:tracePt t="46265" x="4805363" y="4067175"/>
          <p14:tracePt t="46266" x="4814888" y="4056063"/>
          <p14:tracePt t="46282" x="4837113" y="4056063"/>
          <p14:tracePt t="46283" x="4848225" y="4056063"/>
          <p14:tracePt t="46300" x="4868863" y="4056063"/>
          <p14:tracePt t="46302" x="4879975" y="4056063"/>
          <p14:tracePt t="46316" x="4891088" y="4056063"/>
          <p14:tracePt t="46332" x="4902200" y="4056063"/>
          <p14:tracePt t="46333" x="4913313" y="4056063"/>
          <p14:tracePt t="46335" x="4933950" y="4056063"/>
          <p14:tracePt t="46349" x="4945063" y="4056063"/>
          <p14:tracePt t="46351" x="4956175" y="4056063"/>
          <p14:tracePt t="46365" x="4967288" y="4056063"/>
          <p14:tracePt t="46368" x="4978400" y="4056063"/>
          <p14:tracePt t="46382" x="4999038" y="4056063"/>
          <p14:tracePt t="46385" x="5010150" y="4056063"/>
          <p14:tracePt t="46399" x="5021263" y="4056063"/>
          <p14:tracePt t="46411" x="5032375" y="4056063"/>
          <p14:tracePt t="46412" x="5043488" y="4056063"/>
          <p14:tracePt t="46417" x="5053013" y="4056063"/>
          <p14:tracePt t="46432" x="5075238" y="4056063"/>
          <p14:tracePt t="46435" x="5086350" y="4056063"/>
          <p14:tracePt t="46449" x="5097463" y="4056063"/>
          <p14:tracePt t="46449" x="5106988" y="4056063"/>
          <p14:tracePt t="46466" x="5118100" y="4056063"/>
          <p14:tracePt t="46466" x="5129213" y="4044950"/>
          <p14:tracePt t="46482" x="5140325" y="4044950"/>
          <p14:tracePt t="46483" x="5151438" y="4044950"/>
          <p14:tracePt t="46499" x="5162550" y="4044950"/>
          <p14:tracePt t="46500" x="5172075" y="4044950"/>
          <p14:tracePt t="46516" x="5172075" y="4035425"/>
          <p14:tracePt t="46516" x="5183188" y="4035425"/>
          <p14:tracePt t="46532" x="5194300" y="4035425"/>
          <p14:tracePt t="46533" x="5205413" y="4024313"/>
          <p14:tracePt t="46549" x="5216525" y="4024313"/>
          <p14:tracePt t="46549" x="5226050" y="4013200"/>
          <p14:tracePt t="46565" x="5237163" y="4013200"/>
          <p14:tracePt t="46566" x="5248275" y="4002088"/>
          <p14:tracePt t="46582" x="5259388" y="4002088"/>
          <p14:tracePt t="46583" x="5270500" y="3990975"/>
          <p14:tracePt t="46599" x="5280025" y="3990975"/>
          <p14:tracePt t="46599" x="5291138" y="3990975"/>
          <p14:tracePt t="46611" x="5302250" y="3981450"/>
          <p14:tracePt t="46611" x="5313363" y="3981450"/>
          <p14:tracePt t="46633" x="5324475" y="3981450"/>
          <p14:tracePt t="46650" x="5335588" y="3981450"/>
          <p14:tracePt t="46666" x="5345113" y="3970338"/>
          <p14:tracePt t="46699" x="5356225" y="3970338"/>
          <p14:tracePt t="46716" x="5367338" y="3970338"/>
          <p14:tracePt t="46734" x="5378450" y="3970338"/>
          <p14:tracePt t="46782" x="5389563" y="3970338"/>
          <p14:tracePt t="46811" x="5399088" y="3970338"/>
          <p14:tracePt t="46833" x="5410200" y="3970338"/>
          <p14:tracePt t="46866" x="5421313" y="3970338"/>
          <p14:tracePt t="46883" x="5432425" y="3970338"/>
          <p14:tracePt t="46916" x="5443538" y="3970338"/>
          <p14:tracePt t="46949" x="5454650" y="3970338"/>
          <p14:tracePt t="46966" x="5454650" y="3959225"/>
          <p14:tracePt t="46969" x="5464175" y="3959225"/>
          <p14:tracePt t="47032" x="5475288" y="3959225"/>
          <p14:tracePt t="47083" x="5486400" y="3959225"/>
          <p14:tracePt t="47516" x="5464175" y="3970338"/>
          <p14:tracePt t="47516" x="5443538" y="3981450"/>
          <p14:tracePt t="47532" x="5421313" y="4002088"/>
          <p14:tracePt t="47533" x="5367338" y="4035425"/>
          <p14:tracePt t="47549" x="5313363" y="4078288"/>
          <p14:tracePt t="47549" x="5237163" y="4143375"/>
          <p14:tracePt t="47565" x="5172075" y="4208463"/>
          <p14:tracePt t="47566" x="5086350" y="4283075"/>
          <p14:tracePt t="47582" x="4967288" y="4381500"/>
          <p14:tracePt t="47583" x="4859338" y="4478338"/>
          <p14:tracePt t="47599" x="4718050" y="4586288"/>
          <p14:tracePt t="47599" x="4598988" y="4683125"/>
          <p14:tracePt t="47611" x="4491038" y="4792663"/>
          <p14:tracePt t="47615" x="4349750" y="4889500"/>
          <p14:tracePt t="47632" x="4210050" y="4997450"/>
          <p14:tracePt t="47633" x="4079875" y="5094288"/>
          <p14:tracePt t="47649" x="4025900" y="5138738"/>
          <p14:tracePt t="47650" x="3927475" y="5213350"/>
          <p14:tracePt t="47652" x="3841750" y="5278438"/>
          <p14:tracePt t="47665" x="3776663" y="5354638"/>
          <p14:tracePt t="47682" x="3711575" y="5408613"/>
          <p14:tracePt t="47683" x="3657600" y="5451475"/>
          <p14:tracePt t="47686" x="3614738" y="5494338"/>
          <p14:tracePt t="47699" x="3603625" y="5516563"/>
          <p14:tracePt t="47702" x="3570288" y="5538788"/>
          <p14:tracePt t="47716" x="3549650" y="5570538"/>
          <p14:tracePt t="47719" x="3538538" y="5592763"/>
          <p14:tracePt t="47732" x="3527425" y="5603875"/>
          <p14:tracePt t="47734" x="3516313" y="5603875"/>
          <p14:tracePt t="47749" x="3516313" y="5613400"/>
          <p14:tracePt t="47750" x="3506788" y="5613400"/>
          <p14:tracePt t="47766" x="3506788" y="5624513"/>
          <p14:tracePt t="47982" x="3516313" y="5624513"/>
          <p14:tracePt t="47999" x="3527425" y="5624513"/>
          <p14:tracePt t="48010" x="3538538" y="5624513"/>
          <p14:tracePt t="48032" x="3549650" y="5624513"/>
          <p14:tracePt t="48035" x="3560763" y="5613400"/>
          <p14:tracePt t="48049" x="3570288" y="5613400"/>
          <p14:tracePt t="48051" x="3581400" y="5613400"/>
          <p14:tracePt t="48065" x="3592513" y="5603875"/>
          <p14:tracePt t="48082" x="3603625" y="5592763"/>
          <p14:tracePt t="48085" x="3614738" y="5592763"/>
          <p14:tracePt t="48099" x="3625850" y="5581650"/>
          <p14:tracePt t="48100" x="3635375" y="5570538"/>
          <p14:tracePt t="48116" x="3646488" y="5570538"/>
          <p14:tracePt t="48116" x="3657600" y="5549900"/>
          <p14:tracePt t="48132" x="3679825" y="5549900"/>
          <p14:tracePt t="48133" x="3700463" y="5538788"/>
          <p14:tracePt t="48149" x="3711575" y="5538788"/>
          <p14:tracePt t="48149" x="3722688" y="5527675"/>
          <p14:tracePt t="48165" x="3744913" y="5527675"/>
          <p14:tracePt t="48166" x="3765550" y="5527675"/>
          <p14:tracePt t="48182" x="3776663" y="5527675"/>
          <p14:tracePt t="48183" x="3787775" y="5527675"/>
          <p14:tracePt t="48199" x="3798888" y="5527675"/>
          <p14:tracePt t="48200" x="3819525" y="5527675"/>
          <p14:tracePt t="48211" x="3830638" y="5527675"/>
          <p14:tracePt t="48216" x="3830638" y="5538788"/>
          <p14:tracePt t="48232" x="3841750" y="5538788"/>
          <p14:tracePt t="48233" x="3863975" y="5538788"/>
          <p14:tracePt t="48249" x="3873500" y="5549900"/>
          <p14:tracePt t="48250" x="3884613" y="5549900"/>
          <p14:tracePt t="48266" x="3895725" y="5549900"/>
          <p14:tracePt t="48266" x="3906838" y="5549900"/>
          <p14:tracePt t="48282" x="3906838" y="5559425"/>
          <p14:tracePt t="48283" x="3917950" y="5559425"/>
          <p14:tracePt t="48299" x="3927475" y="5559425"/>
          <p14:tracePt t="48300" x="3949700" y="5570538"/>
          <p14:tracePt t="48303" x="3971925" y="5581650"/>
          <p14:tracePt t="48316" x="3981450" y="5581650"/>
          <p14:tracePt t="48332" x="4014788" y="5592763"/>
          <p14:tracePt t="48333" x="4046538" y="5603875"/>
          <p14:tracePt t="48336" x="4090988" y="5613400"/>
          <p14:tracePt t="48349" x="4133850" y="5624513"/>
          <p14:tracePt t="48352" x="4187825" y="5646738"/>
          <p14:tracePt t="48366" x="4230688" y="5667375"/>
          <p14:tracePt t="48368" x="4275138" y="5678488"/>
          <p14:tracePt t="48382" x="4329113" y="5700713"/>
          <p14:tracePt t="48385" x="4383088" y="5732463"/>
          <p14:tracePt t="48399" x="4437063" y="5754688"/>
          <p14:tracePt t="48410" x="4479925" y="5776913"/>
          <p14:tracePt t="48411" x="4533900" y="5786438"/>
          <p14:tracePt t="48417" x="4567238" y="5808663"/>
          <p14:tracePt t="48432" x="4598988" y="5819775"/>
          <p14:tracePt t="48434" x="4610100" y="5830888"/>
          <p14:tracePt t="48449" x="4641850" y="5840413"/>
          <p14:tracePt t="48449" x="4675188" y="5851525"/>
          <p14:tracePt t="48465" x="4706938" y="5862638"/>
          <p14:tracePt t="48466" x="4729163" y="5862638"/>
          <p14:tracePt t="48482" x="4749800" y="5873750"/>
          <p14:tracePt t="48483" x="4794250" y="5884863"/>
          <p14:tracePt t="48499" x="4805363" y="5884863"/>
          <p14:tracePt t="48500" x="4837113" y="5895975"/>
          <p14:tracePt t="48516" x="4859338" y="5895975"/>
          <p14:tracePt t="48517" x="4868863" y="5905500"/>
          <p14:tracePt t="48532" x="4879975" y="5916613"/>
          <p14:tracePt t="48533" x="4891088" y="5916613"/>
          <p14:tracePt t="48549" x="4902200" y="5916613"/>
          <p14:tracePt t="48549" x="4902200" y="5927725"/>
          <p14:tracePt t="48567" x="4913313" y="5927725"/>
          <p14:tracePt t="48610" x="4924425" y="5927725"/>
          <p14:tracePt t="48632" x="4945063" y="5927725"/>
          <p14:tracePt t="48633" x="4956175" y="5927725"/>
          <p14:tracePt t="48649" x="4967288" y="5927725"/>
          <p14:tracePt t="48650" x="4987925" y="5927725"/>
          <p14:tracePt t="48653" x="4999038" y="5916613"/>
          <p14:tracePt t="48665" x="5010150" y="5916613"/>
          <p14:tracePt t="48682" x="5032375" y="5916613"/>
          <p14:tracePt t="48684" x="5053013" y="5905500"/>
          <p14:tracePt t="48687" x="5064125" y="5905500"/>
          <p14:tracePt t="48699" x="5086350" y="5905500"/>
          <p14:tracePt t="48716" x="5118100" y="5905500"/>
          <p14:tracePt t="48718" x="5140325" y="5905500"/>
          <p14:tracePt t="48719" x="5194300" y="5905500"/>
          <p14:tracePt t="48732" x="5237163" y="5905500"/>
          <p14:tracePt t="48735" x="5280025" y="5905500"/>
          <p14:tracePt t="48749" x="5345113" y="5905500"/>
          <p14:tracePt t="48751" x="5399088" y="5905500"/>
          <p14:tracePt t="48766" x="5443538" y="5905500"/>
          <p14:tracePt t="48768" x="5508625" y="5905500"/>
          <p14:tracePt t="48782" x="5551488" y="5916613"/>
          <p14:tracePt t="48783" x="5573713" y="5916613"/>
          <p14:tracePt t="48799" x="5605463" y="5938838"/>
          <p14:tracePt t="48799" x="5627688" y="5938838"/>
          <p14:tracePt t="48810" x="5648325" y="5959475"/>
          <p14:tracePt t="48816" x="5670550" y="5959475"/>
          <p14:tracePt t="48832" x="5692775" y="5970588"/>
          <p14:tracePt t="48833" x="5702300" y="5970588"/>
          <p14:tracePt t="48849" x="5724525" y="5981700"/>
          <p14:tracePt t="48849" x="5735638" y="5981700"/>
          <p14:tracePt t="48866" x="5746750" y="5992813"/>
          <p14:tracePt t="48866" x="5756275" y="5992813"/>
          <p14:tracePt t="48882" x="5767388" y="5992813"/>
          <p14:tracePt t="48899" x="5778500" y="5992813"/>
          <p14:tracePt t="48916" x="5778500" y="6003925"/>
          <p14:tracePt t="50149" x="5767388" y="6003925"/>
          <p14:tracePt t="50150" x="5756275" y="5992813"/>
          <p14:tracePt t="50165" x="5746750" y="5992813"/>
          <p14:tracePt t="50166" x="5724525" y="5970588"/>
          <p14:tracePt t="50182" x="5702300" y="5949950"/>
          <p14:tracePt t="50183" x="5681663" y="5916613"/>
          <p14:tracePt t="50199" x="5648325" y="5873750"/>
          <p14:tracePt t="50199" x="5605463" y="5808663"/>
          <p14:tracePt t="50211" x="5573713" y="5743575"/>
          <p14:tracePt t="50215" x="5518150" y="5624513"/>
          <p14:tracePt t="50232" x="5486400" y="5527675"/>
          <p14:tracePt t="50233" x="5464175" y="5408613"/>
          <p14:tracePt t="50249" x="5432425" y="5278438"/>
          <p14:tracePt t="50249" x="5421313" y="5148263"/>
          <p14:tracePt t="50265" x="5410200" y="4997450"/>
          <p14:tracePt t="50266" x="5399088" y="4856163"/>
          <p14:tracePt t="50282" x="5399088" y="4792663"/>
          <p14:tracePt t="50283" x="5399088" y="4662488"/>
          <p14:tracePt t="50299" x="5399088" y="4543425"/>
          <p14:tracePt t="50299" x="5399088" y="4435475"/>
          <p14:tracePt t="50316" x="5410200" y="4359275"/>
          <p14:tracePt t="50316" x="5421313" y="4283075"/>
          <p14:tracePt t="50332" x="5432425" y="4262438"/>
          <p14:tracePt t="50333" x="5443538" y="4217988"/>
          <p14:tracePt t="50349" x="5454650" y="4186238"/>
          <p14:tracePt t="50349" x="5454650" y="4164013"/>
          <p14:tracePt t="50366" x="5454650" y="4154488"/>
          <p14:tracePt t="50366" x="5464175" y="4143375"/>
          <p14:tracePt t="50369" x="5464175" y="4132263"/>
          <p14:tracePt t="50399" x="5464175" y="4121150"/>
          <p14:tracePt t="50433" x="5475288" y="4121150"/>
          <p14:tracePt t="50450" x="5475288" y="4110038"/>
          <p14:tracePt t="50532" x="5475288" y="4098925"/>
          <p14:tracePt t="50566" x="5486400" y="4098925"/>
          <p14:tracePt t="50583" x="5486400" y="4089400"/>
          <p14:tracePt t="50600" x="5497513" y="4089400"/>
          <p14:tracePt t="50612" x="5497513" y="4078288"/>
          <p14:tracePt t="50632" x="5497513" y="4067175"/>
          <p14:tracePt t="50649" x="5497513" y="4056063"/>
          <p14:tracePt t="50665" x="5497513" y="4044950"/>
          <p14:tracePt t="50683" x="5497513" y="4035425"/>
          <p14:tracePt t="50716" x="5497513" y="4024313"/>
          <p14:tracePt t="50718" x="5497513" y="4013200"/>
          <p14:tracePt t="50732" x="5508625" y="4013200"/>
          <p14:tracePt t="50749" x="5508625" y="4002088"/>
          <p14:tracePt t="50766" x="5508625" y="3990975"/>
          <p14:tracePt t="50783" x="5508625" y="3981450"/>
          <p14:tracePt t="50799" x="5508625" y="3970338"/>
          <p14:tracePt t="50812" x="5508625" y="3959225"/>
          <p14:tracePt t="50832" x="5497513" y="3959225"/>
          <p14:tracePt t="52749" x="5497513" y="3990975"/>
          <p14:tracePt t="52750" x="5497513" y="4024313"/>
          <p14:tracePt t="52752" x="5497513" y="4056063"/>
          <p14:tracePt t="52766" x="5497513" y="4089400"/>
          <p14:tracePt t="52768" x="5497513" y="4132263"/>
          <p14:tracePt t="52782" x="5497513" y="4197350"/>
          <p14:tracePt t="52784" x="5497513" y="4251325"/>
          <p14:tracePt t="52799" x="5497513" y="4316413"/>
          <p14:tracePt t="52810" x="5497513" y="4370388"/>
          <p14:tracePt t="52811" x="5497513" y="4435475"/>
          <p14:tracePt t="52817" x="5497513" y="4510088"/>
          <p14:tracePt t="52832" x="5497513" y="4586288"/>
          <p14:tracePt t="52833" x="5497513" y="4662488"/>
          <p14:tracePt t="52849" x="5497513" y="4737100"/>
          <p14:tracePt t="52850" x="5497513" y="4813300"/>
          <p14:tracePt t="52866" x="5497513" y="4878388"/>
          <p14:tracePt t="52866" x="5497513" y="4943475"/>
          <p14:tracePt t="52882" x="5497513" y="4997450"/>
          <p14:tracePt t="52883" x="5497513" y="5051425"/>
          <p14:tracePt t="52899" x="5497513" y="5094288"/>
          <p14:tracePt t="52899" x="5497513" y="5148263"/>
          <p14:tracePt t="52916" x="5497513" y="5181600"/>
          <p14:tracePt t="52917" x="5497513" y="5224463"/>
          <p14:tracePt t="52932" x="5497513" y="5257800"/>
          <p14:tracePt t="52933" x="5497513" y="5300663"/>
          <p14:tracePt t="52949" x="5497513" y="5311775"/>
          <p14:tracePt t="52950" x="5497513" y="5343525"/>
          <p14:tracePt t="52965" x="5497513" y="5375275"/>
          <p14:tracePt t="52966" x="5497513" y="5408613"/>
          <p14:tracePt t="52982" x="5497513" y="5430838"/>
          <p14:tracePt t="52983" x="5497513" y="5451475"/>
          <p14:tracePt t="52999" x="5497513" y="5473700"/>
          <p14:tracePt t="52999" x="5497513" y="5494338"/>
          <p14:tracePt t="53011" x="5497513" y="5505450"/>
          <p14:tracePt t="53011" x="5497513" y="5527675"/>
          <p14:tracePt t="53032" x="5497513" y="5538788"/>
          <p14:tracePt t="53033" x="5497513" y="5549900"/>
          <p14:tracePt t="53049" x="5497513" y="5559425"/>
          <p14:tracePt t="53050" x="5497513" y="5570538"/>
          <p14:tracePt t="53052" x="5497513" y="5581650"/>
          <p14:tracePt t="53065" x="5497513" y="5592763"/>
          <p14:tracePt t="53082" x="5497513" y="5603875"/>
          <p14:tracePt t="53085" x="5497513" y="5613400"/>
          <p14:tracePt t="53101" x="5497513" y="5624513"/>
          <p14:tracePt t="53135" x="5497513" y="5635625"/>
          <p14:tracePt t="56266" x="5486400" y="5635625"/>
          <p14:tracePt t="56282" x="5475288" y="5635625"/>
          <p14:tracePt t="56283" x="5464175" y="5635625"/>
          <p14:tracePt t="56286" x="5443538" y="5635625"/>
          <p14:tracePt t="56299" x="5410200" y="5635625"/>
          <p14:tracePt t="56316" x="5389563" y="5624513"/>
          <p14:tracePt t="56317" x="5378450" y="5624513"/>
          <p14:tracePt t="56320" x="5345113" y="5613400"/>
          <p14:tracePt t="56332" x="5324475" y="5613400"/>
          <p14:tracePt t="56349" x="5313363" y="5603875"/>
          <p14:tracePt t="56350" x="5291138" y="5603875"/>
          <p14:tracePt t="56353" x="5280025" y="5603875"/>
          <p14:tracePt t="56366" x="5270500" y="5592763"/>
          <p14:tracePt t="56369" x="5259388" y="5592763"/>
          <p14:tracePt t="56399" x="5248275" y="5592763"/>
          <p14:tracePt t="57232" x="5237163" y="5592763"/>
          <p14:tracePt t="57233" x="5226050" y="5592763"/>
          <p14:tracePt t="57249" x="5216525" y="5592763"/>
          <p14:tracePt t="57250" x="5205413" y="5581650"/>
          <p14:tracePt t="57266" x="5194300" y="5581650"/>
          <p14:tracePt t="57266" x="5183188" y="5581650"/>
          <p14:tracePt t="57282" x="5172075" y="5570538"/>
          <p14:tracePt t="57283" x="5151438" y="5570538"/>
          <p14:tracePt t="57299" x="5140325" y="5559425"/>
          <p14:tracePt t="57300" x="5129213" y="5559425"/>
          <p14:tracePt t="57303" x="5118100" y="5559425"/>
          <p14:tracePt t="57316" x="5097463" y="5549900"/>
          <p14:tracePt t="57332" x="5086350" y="5549900"/>
          <p14:tracePt t="57333" x="5075238" y="5549900"/>
          <p14:tracePt t="57336" x="5064125" y="5549900"/>
          <p14:tracePt t="57366" x="5053013" y="5549900"/>
          <p14:tracePt t="57367" x="5043488" y="5549900"/>
          <p14:tracePt t="57383" x="5032375" y="5549900"/>
          <p14:tracePt t="57399" x="5021263" y="5549900"/>
          <p14:tracePt t="57451" x="5010150" y="5549900"/>
          <p14:tracePt t="59116" x="5021263" y="5549900"/>
          <p14:tracePt t="59150" x="5032375" y="5549900"/>
          <p14:tracePt t="59183" x="5043488" y="5559425"/>
          <p14:tracePt t="59216" x="5053013" y="5559425"/>
          <p14:tracePt t="59233" x="5064125" y="5570538"/>
          <p14:tracePt t="59249" x="5075238" y="5570538"/>
          <p14:tracePt t="59265" x="5086350" y="5570538"/>
          <p14:tracePt t="59282" x="5097463" y="5581650"/>
          <p14:tracePt t="59283" x="5106988" y="5581650"/>
          <p14:tracePt t="59299" x="5118100" y="5581650"/>
          <p14:tracePt t="59300" x="5129213" y="5592763"/>
          <p14:tracePt t="59316" x="5140325" y="5592763"/>
          <p14:tracePt t="59316" x="5151438" y="5603875"/>
          <p14:tracePt t="59332" x="5162550" y="5603875"/>
          <p14:tracePt t="59333" x="5172075" y="5613400"/>
          <p14:tracePt t="59336" x="5183188" y="5613400"/>
          <p14:tracePt t="59349" x="5194300" y="5624513"/>
          <p14:tracePt t="59366" x="5205413" y="5624513"/>
          <p14:tracePt t="59367" x="5216525" y="5624513"/>
          <p14:tracePt t="59369" x="5226050" y="5635625"/>
          <p14:tracePt t="59382" x="5237163" y="5635625"/>
          <p14:tracePt t="59385" x="5248275" y="5646738"/>
          <p14:tracePt t="59399" x="5270500" y="5646738"/>
          <p14:tracePt t="59411" x="5280025" y="5646738"/>
          <p14:tracePt t="59411" x="5291138" y="5657850"/>
          <p14:tracePt t="59432" x="5302250" y="5657850"/>
          <p14:tracePt t="59433" x="5324475" y="5657850"/>
          <p14:tracePt t="59433" x="5335588" y="5667375"/>
          <p14:tracePt t="59449" x="5356225" y="5667375"/>
          <p14:tracePt t="59452" x="5367338" y="5667375"/>
          <p14:tracePt t="59466" x="5378450" y="5667375"/>
          <p14:tracePt t="59466" x="5389563" y="5678488"/>
          <p14:tracePt t="59482" x="5410200" y="5678488"/>
          <p14:tracePt t="59499" x="5421313" y="5689600"/>
          <p14:tracePt t="59500" x="5443538" y="5689600"/>
          <p14:tracePt t="59516" x="5454650" y="5700713"/>
          <p14:tracePt t="59516" x="5464175" y="5700713"/>
          <p14:tracePt t="59532" x="5475288" y="5700713"/>
          <p14:tracePt t="59533" x="5497513" y="5711825"/>
          <p14:tracePt t="59549" x="5518150" y="5722938"/>
          <p14:tracePt t="59550" x="5529263" y="5722938"/>
          <p14:tracePt t="59566" x="5540375" y="5732463"/>
          <p14:tracePt t="59566" x="5562600" y="5743575"/>
          <p14:tracePt t="59582" x="5573713" y="5743575"/>
          <p14:tracePt t="59583" x="5583238" y="5754688"/>
          <p14:tracePt t="59599" x="5594350" y="5765800"/>
          <p14:tracePt t="59599" x="5605463" y="5765800"/>
          <p14:tracePt t="59611" x="5616575" y="5776913"/>
          <p14:tracePt t="59615" x="5637213" y="5776913"/>
          <p14:tracePt t="59632" x="5648325" y="5786438"/>
          <p14:tracePt t="59633" x="5659438" y="5786438"/>
          <p14:tracePt t="59649" x="5670550" y="5797550"/>
          <p14:tracePt t="59649" x="5681663" y="5797550"/>
          <p14:tracePt t="59665" x="5702300" y="5808663"/>
          <p14:tracePt t="59666" x="5713413" y="5808663"/>
          <p14:tracePt t="59682" x="5724525" y="5808663"/>
          <p14:tracePt t="59683" x="5746750" y="5819775"/>
          <p14:tracePt t="59699" x="5767388" y="5819775"/>
          <p14:tracePt t="59700" x="5778500" y="5819775"/>
          <p14:tracePt t="59702" x="5800725" y="5819775"/>
          <p14:tracePt t="59716" x="5810250" y="5830888"/>
          <p14:tracePt t="59719" x="5821363" y="5830888"/>
          <p14:tracePt t="59732" x="5843588" y="5830888"/>
          <p14:tracePt t="59734" x="5854700" y="5830888"/>
          <p14:tracePt t="59749" x="5865813" y="5830888"/>
          <p14:tracePt t="59766" x="5875338" y="5830888"/>
          <p14:tracePt t="59783" x="5886450" y="5830888"/>
          <p14:tracePt t="59783" x="5897563" y="5830888"/>
          <p14:tracePt t="59799" x="5908675" y="5830888"/>
          <p14:tracePt t="59812" x="5919788" y="5840413"/>
          <p14:tracePt t="59832" x="5929313" y="5840413"/>
          <p14:tracePt t="59833" x="5940425" y="5840413"/>
          <p14:tracePt t="59849" x="5940425" y="5851525"/>
          <p14:tracePt t="59850" x="5951538" y="5851525"/>
          <p14:tracePt t="59866" x="5962650" y="5851525"/>
          <p14:tracePt t="59882" x="5973763" y="5851525"/>
          <p14:tracePt t="59883" x="5984875" y="5862638"/>
          <p14:tracePt t="59900" x="5994400" y="5862638"/>
          <p14:tracePt t="59916" x="6005513" y="5862638"/>
          <p14:tracePt t="59917" x="6016625" y="5862638"/>
          <p14:tracePt t="59932" x="6027738" y="5873750"/>
          <p14:tracePt t="59933" x="6038850" y="5873750"/>
          <p14:tracePt t="59949" x="6048375" y="5873750"/>
          <p14:tracePt t="59966" x="6059488" y="5873750"/>
          <p14:tracePt t="59966" x="6070600" y="5873750"/>
          <p14:tracePt t="59983" x="6081713" y="5873750"/>
          <p14:tracePt t="59999" x="6092825" y="5873750"/>
          <p14:tracePt t="60013" x="6103938" y="5873750"/>
          <p14:tracePt t="60013" x="6103938" y="5884863"/>
          <p14:tracePt t="60032" x="6113463" y="5884863"/>
          <p14:tracePt t="60033" x="6124575" y="5884863"/>
          <p14:tracePt t="60051" x="6135688" y="5884863"/>
          <p14:tracePt t="60066" x="6146800" y="5884863"/>
          <p14:tracePt t="60068" x="6157913" y="5884863"/>
          <p14:tracePt t="60085" x="6167438" y="5895975"/>
          <p14:tracePt t="60101" x="6178550" y="5895975"/>
          <p14:tracePt t="60117" x="6189663" y="5895975"/>
          <p14:tracePt t="60132" x="6200775" y="5905500"/>
          <p14:tracePt t="60151" x="6211888" y="5905500"/>
          <p14:tracePt t="60166" x="6223000" y="5916613"/>
          <p14:tracePt t="60183" x="6232525" y="5916613"/>
          <p14:tracePt t="60199" x="6243638" y="5916613"/>
          <p14:tracePt t="60200" x="6254750" y="5916613"/>
          <p14:tracePt t="60212" x="6265863" y="5927725"/>
          <p14:tracePt t="60216" x="6276975" y="5927725"/>
          <p14:tracePt t="60232" x="6297613" y="5938838"/>
          <p14:tracePt t="60233" x="6308725" y="5938838"/>
          <p14:tracePt t="60249" x="6319838" y="5938838"/>
          <p14:tracePt t="60249" x="6330950" y="5949950"/>
          <p14:tracePt t="60266" x="6351588" y="5949950"/>
          <p14:tracePt t="60266" x="6362700" y="5949950"/>
          <p14:tracePt t="60282" x="6373813" y="5949950"/>
          <p14:tracePt t="60283" x="6384925" y="5959475"/>
          <p14:tracePt t="60299" x="6405563" y="5959475"/>
          <p14:tracePt t="60299" x="6416675" y="5959475"/>
          <p14:tracePt t="60316" x="6438900" y="5959475"/>
          <p14:tracePt t="60316" x="6450013" y="5970588"/>
          <p14:tracePt t="60332" x="6470650" y="5970588"/>
          <p14:tracePt t="60333" x="6481763" y="5970588"/>
          <p14:tracePt t="60349" x="6492875" y="5970588"/>
          <p14:tracePt t="60349" x="6515100" y="5970588"/>
          <p14:tracePt t="60365" x="6524625" y="5970588"/>
          <p14:tracePt t="60366" x="6535738" y="5970588"/>
          <p14:tracePt t="60368" x="6546850" y="5970588"/>
          <p14:tracePt t="60382" x="6557963" y="5981700"/>
          <p14:tracePt t="60385" x="6569075" y="5981700"/>
          <p14:tracePt t="60399" x="6578600" y="5981700"/>
          <p14:tracePt t="60412" x="6589713" y="5981700"/>
          <p14:tracePt t="60412" x="6600825" y="5981700"/>
          <p14:tracePt t="60417" x="6611938" y="5992813"/>
          <p14:tracePt t="60433" x="6623050" y="5992813"/>
          <p14:tracePt t="60435" x="6634163" y="5992813"/>
          <p14:tracePt t="60449" x="6643688" y="5992813"/>
          <p14:tracePt t="60466" x="6654800" y="5992813"/>
          <p14:tracePt t="60499" x="6665913" y="6003925"/>
          <p14:tracePt t="60533" x="6677025" y="6003925"/>
          <p14:tracePt t="60566" x="6677025" y="6015038"/>
          <p14:tracePt t="60567" x="6688138" y="6015038"/>
          <p14:tracePt t="60583" x="6697663" y="6015038"/>
          <p14:tracePt t="60612" x="6708775" y="6024563"/>
          <p14:tracePt t="60612" x="6719888" y="6024563"/>
          <p14:tracePt t="60633" x="6731000" y="6024563"/>
          <p14:tracePt t="60649" x="6742113" y="6035675"/>
          <p14:tracePt t="60650" x="6753225" y="6035675"/>
          <p14:tracePt t="60666" x="6762750" y="6046788"/>
          <p14:tracePt t="60682" x="6773863" y="6046788"/>
          <p14:tracePt t="60683" x="6784975" y="6057900"/>
          <p14:tracePt t="60686" x="6796088" y="6057900"/>
          <p14:tracePt t="60699" x="6816725" y="6057900"/>
          <p14:tracePt t="60702" x="6827838" y="6069013"/>
          <p14:tracePt t="60716" x="6850063" y="6069013"/>
          <p14:tracePt t="60719" x="6861175" y="6078538"/>
          <p14:tracePt t="60732" x="6881813" y="6078538"/>
          <p14:tracePt t="60734" x="6892925" y="6089650"/>
          <p14:tracePt t="60749" x="6904038" y="6089650"/>
          <p14:tracePt t="60751" x="6926263" y="6089650"/>
          <p14:tracePt t="60766" x="6935788" y="6089650"/>
          <p14:tracePt t="60783" x="6946900" y="6089650"/>
          <p14:tracePt t="60785" x="6958013" y="6089650"/>
          <p14:tracePt t="60800" x="6969125" y="6089650"/>
          <p14:tracePt t="60817" x="6980238" y="6089650"/>
          <p14:tracePt t="60832" x="6991350" y="6089650"/>
          <p14:tracePt t="60849" x="7000875" y="6089650"/>
          <p14:tracePt t="60865" x="7011988" y="6089650"/>
          <p14:tracePt t="60883" x="7023100" y="6089650"/>
          <p14:tracePt t="60916" x="7034213" y="6100763"/>
          <p14:tracePt t="60932" x="7045325" y="6100763"/>
          <p14:tracePt t="60950" x="7054850" y="6100763"/>
          <p14:tracePt t="60984" x="7065963" y="6100763"/>
          <p14:tracePt t="61232" x="7077075" y="6100763"/>
          <p14:tracePt t="61266" x="7088188" y="6100763"/>
          <p14:tracePt t="61282" x="7099300" y="6100763"/>
          <p14:tracePt t="61299" x="7108825" y="6100763"/>
          <p14:tracePt t="61316" x="7119938" y="6100763"/>
          <p14:tracePt t="61333" x="7131050" y="6100763"/>
          <p14:tracePt t="61349" x="7142163" y="6100763"/>
          <p14:tracePt t="61366" x="7153275" y="6100763"/>
          <p14:tracePt t="61385" x="7164388" y="6100763"/>
          <p14:tracePt t="61449" x="7173913" y="6100763"/>
          <p14:tracePt t="61501" x="7185025" y="6100763"/>
          <p14:tracePt t="66651" x="7207250" y="6100763"/>
          <p14:tracePt t="66666" x="7227888" y="6100763"/>
          <p14:tracePt t="66669" x="7261225" y="6100763"/>
          <p14:tracePt t="66682" x="7292975" y="6100763"/>
          <p14:tracePt t="66685" x="7315200" y="6100763"/>
          <p14:tracePt t="66699" x="7369175" y="6100763"/>
          <p14:tracePt t="66702" x="7412038" y="6100763"/>
          <p14:tracePt t="66716" x="7445375" y="6100763"/>
          <p14:tracePt t="66718" x="7477125" y="6100763"/>
          <p14:tracePt t="66732" x="7499350" y="6100763"/>
          <p14:tracePt t="66733" x="7521575" y="6100763"/>
          <p14:tracePt t="66749" x="7553325" y="6100763"/>
          <p14:tracePt t="66750" x="7575550" y="6100763"/>
          <p14:tracePt t="66766" x="7596188" y="6100763"/>
          <p14:tracePt t="66767" x="7618413" y="6100763"/>
          <p14:tracePt t="66783" x="7629525" y="6100763"/>
          <p14:tracePt t="66784" x="7639050" y="6100763"/>
          <p14:tracePt t="66799" x="7650163" y="6100763"/>
          <p14:tracePt t="66811" x="7661275" y="6100763"/>
          <p14:tracePt t="66815" x="7672388" y="6100763"/>
          <p14:tracePt t="66832" x="7683500" y="6100763"/>
          <p14:tracePt t="66849" x="7694613" y="6100763"/>
          <p14:tracePt t="66850" x="7704138" y="6100763"/>
          <p14:tracePt t="66866" x="7715250" y="6100763"/>
          <p14:tracePt t="66866" x="7726363" y="6089650"/>
          <p14:tracePt t="66882" x="7737475" y="6089650"/>
          <p14:tracePt t="66883" x="7748588" y="6089650"/>
          <p14:tracePt t="66886" x="7769225" y="6078538"/>
          <p14:tracePt t="66899" x="7780338" y="6078538"/>
          <p14:tracePt t="66916" x="7791450" y="6078538"/>
          <p14:tracePt t="66916" x="7813675" y="6078538"/>
          <p14:tracePt t="66932" x="7823200" y="6078538"/>
          <p14:tracePt t="66933" x="7834313" y="6078538"/>
          <p14:tracePt t="66935" x="7856538" y="6078538"/>
          <p14:tracePt t="66949" x="7867650" y="6078538"/>
          <p14:tracePt t="66952" x="7877175" y="6078538"/>
          <p14:tracePt t="66966" x="7888288" y="6078538"/>
          <p14:tracePt t="66968" x="7910513" y="6078538"/>
          <p14:tracePt t="66982" x="7921625" y="6078538"/>
          <p14:tracePt t="66985" x="7932738" y="6078538"/>
          <p14:tracePt t="66999" x="7942263" y="6089650"/>
          <p14:tracePt t="67010" x="7953375" y="6089650"/>
          <p14:tracePt t="67017" x="7964488" y="6089650"/>
          <p14:tracePt t="67049" x="7975600" y="6089650"/>
          <p14:tracePt t="67066" x="7975600" y="6100763"/>
          <p14:tracePt t="67099" x="7964488" y="6111875"/>
          <p14:tracePt t="67099" x="7953375" y="6111875"/>
          <p14:tracePt t="67116" x="7942263" y="6122988"/>
          <p14:tracePt t="67116" x="7921625" y="6122988"/>
          <p14:tracePt t="67132" x="7888288" y="6122988"/>
          <p14:tracePt t="67133" x="7856538" y="6132513"/>
          <p14:tracePt t="67149" x="7823200" y="6132513"/>
          <p14:tracePt t="67149" x="7791450" y="6143625"/>
          <p14:tracePt t="67165" x="7758113" y="6143625"/>
          <p14:tracePt t="67166" x="7715250" y="6143625"/>
          <p14:tracePt t="67182" x="7694613" y="6143625"/>
          <p14:tracePt t="67183" x="7672388" y="6143625"/>
          <p14:tracePt t="67199" x="7639050" y="6143625"/>
          <p14:tracePt t="67200" x="7629525" y="6143625"/>
          <p14:tracePt t="67211" x="7618413" y="6143625"/>
          <p14:tracePt t="67212" x="7607300" y="6143625"/>
          <p14:tracePt t="67233" x="7596188" y="6143625"/>
          <p14:tracePt t="67265" x="7607300" y="6143625"/>
          <p14:tracePt t="67282" x="7629525" y="6143625"/>
          <p14:tracePt t="67283" x="7661275" y="6143625"/>
          <p14:tracePt t="67286" x="7694613" y="6143625"/>
          <p14:tracePt t="67299" x="7748588" y="6165850"/>
          <p14:tracePt t="67302" x="7802563" y="6176963"/>
          <p14:tracePt t="67316" x="7856538" y="6197600"/>
          <p14:tracePt t="67319" x="7910513" y="6208713"/>
          <p14:tracePt t="67332" x="7964488" y="6230938"/>
          <p14:tracePt t="67335" x="8007350" y="6242050"/>
          <p14:tracePt t="67349" x="8061325" y="6251575"/>
          <p14:tracePt t="67351" x="8083550" y="6251575"/>
          <p14:tracePt t="67366" x="8115300" y="6251575"/>
          <p14:tracePt t="67368" x="8170863" y="6262688"/>
          <p14:tracePt t="67382" x="8191500" y="6273800"/>
          <p14:tracePt t="67383" x="8224838" y="6273800"/>
          <p14:tracePt t="67399" x="8234363" y="6273800"/>
          <p14:tracePt t="67399" x="8256588" y="6273800"/>
          <p14:tracePt t="67410" x="8278813" y="6273800"/>
          <p14:tracePt t="67416" x="8288338" y="6273800"/>
          <p14:tracePt t="67449" x="8299450" y="6273800"/>
          <p14:tracePt t="67499" x="8299450" y="6284913"/>
          <p14:tracePt t="67516" x="8288338" y="6284913"/>
          <p14:tracePt t="67517" x="8267700" y="6284913"/>
          <p14:tracePt t="67532" x="8245475" y="6284913"/>
          <p14:tracePt t="67533" x="8224838" y="6296025"/>
          <p14:tracePt t="67549" x="8191500" y="6296025"/>
          <p14:tracePt t="67549" x="8159750" y="6296025"/>
          <p14:tracePt t="67565" x="8115300" y="6296025"/>
          <p14:tracePt t="67566" x="8061325" y="6296025"/>
          <p14:tracePt t="67583" x="7996238" y="6296025"/>
          <p14:tracePt t="67583" x="7942263" y="6296025"/>
          <p14:tracePt t="67586" x="7877175" y="6284913"/>
          <p14:tracePt t="67599" x="7823200" y="6273800"/>
          <p14:tracePt t="67612" x="7802563" y="6273800"/>
          <p14:tracePt t="67613" x="7758113" y="6262688"/>
          <p14:tracePt t="67632" x="7726363" y="6251575"/>
          <p14:tracePt t="67633" x="7715250" y="6242050"/>
          <p14:tracePt t="67636" x="7694613" y="6242050"/>
          <p14:tracePt t="67649" x="7683500" y="6242050"/>
          <p14:tracePt t="67651" x="7683500" y="6230938"/>
          <p14:tracePt t="67666" x="7672388" y="6230938"/>
          <p14:tracePt t="67716" x="7672388" y="6219825"/>
          <p14:tracePt t="67717" x="7683500" y="6219825"/>
          <p14:tracePt t="67732" x="7704138" y="6219825"/>
          <p14:tracePt t="67733" x="7726363" y="6208713"/>
          <p14:tracePt t="67749" x="7769225" y="6208713"/>
          <p14:tracePt t="67750" x="7813675" y="6208713"/>
          <p14:tracePt t="67765" x="7856538" y="6208713"/>
          <p14:tracePt t="67766" x="7910513" y="6208713"/>
          <p14:tracePt t="67782" x="7953375" y="6208713"/>
          <p14:tracePt t="67783" x="8007350" y="6208713"/>
          <p14:tracePt t="67799" x="8061325" y="6208713"/>
          <p14:tracePt t="67800" x="8072438" y="6219825"/>
          <p14:tracePt t="67812" x="8115300" y="6219825"/>
          <p14:tracePt t="67816" x="8137525" y="6219825"/>
          <p14:tracePt t="67832" x="8159750" y="6219825"/>
          <p14:tracePt t="67849" x="8170863" y="6219825"/>
          <p14:tracePt t="67850" x="8180388" y="6219825"/>
          <p14:tracePt t="67916" x="8170863" y="6219825"/>
          <p14:tracePt t="67932" x="8159750" y="6219825"/>
          <p14:tracePt t="67933" x="8137525" y="6219825"/>
          <p14:tracePt t="67935" x="8126413" y="6219825"/>
          <p14:tracePt t="67949" x="8115300" y="6219825"/>
          <p14:tracePt t="67952" x="8105775" y="6219825"/>
          <p14:tracePt t="67966" x="8083550" y="6208713"/>
          <p14:tracePt t="67969" x="8072438" y="6208713"/>
          <p14:tracePt t="67982" x="8061325" y="6208713"/>
          <p14:tracePt t="67985" x="8051800" y="6208713"/>
          <p14:tracePt t="67999" x="8040688" y="6208713"/>
          <p14:tracePt t="68011" x="8018463" y="6208713"/>
          <p14:tracePt t="68017" x="8007350" y="6208713"/>
          <p14:tracePt t="68032" x="7996238" y="6208713"/>
          <p14:tracePt t="68050" x="7986713" y="6208713"/>
          <p14:tracePt t="68066" x="7986713" y="6197600"/>
          <p14:tracePt t="69611" x="7975600" y="6197600"/>
          <p14:tracePt t="69611" x="7964488" y="6197600"/>
          <p14:tracePt t="69632" x="7953375" y="6197600"/>
          <p14:tracePt t="69633" x="7942263" y="6197600"/>
          <p14:tracePt t="69636" x="7921625" y="6197600"/>
          <p14:tracePt t="69649" x="7910513" y="6197600"/>
          <p14:tracePt t="69651" x="7888288" y="6197600"/>
          <p14:tracePt t="69666" x="7877175" y="6197600"/>
          <p14:tracePt t="69669" x="7856538" y="6197600"/>
          <p14:tracePt t="69683" x="7834313" y="6197600"/>
          <p14:tracePt t="69685" x="7813675" y="6188075"/>
          <p14:tracePt t="69699" x="7791450" y="6188075"/>
          <p14:tracePt t="69700" x="7780338" y="6188075"/>
          <p14:tracePt t="69716" x="7758113" y="6188075"/>
          <p14:tracePt t="69717" x="7748588" y="6188075"/>
          <p14:tracePt t="69733" x="7726363" y="6176963"/>
          <p14:tracePt t="69736" x="7715250" y="6176963"/>
          <p14:tracePt t="69749" x="7694613" y="6176963"/>
          <p14:tracePt t="69750" x="7683500" y="6176963"/>
          <p14:tracePt t="69766" x="7672388" y="6176963"/>
          <p14:tracePt t="69767" x="7661275" y="6176963"/>
          <p14:tracePt t="69783" x="7650163" y="6176963"/>
          <p14:tracePt t="69783" x="7639050" y="6176963"/>
          <p14:tracePt t="69799" x="7629525" y="6176963"/>
          <p14:tracePt t="70499" x="7607300" y="6176963"/>
          <p14:tracePt t="70516" x="7575550" y="6176963"/>
          <p14:tracePt t="70517" x="7521575" y="6165850"/>
          <p14:tracePt t="70532" x="7466013" y="6154738"/>
          <p14:tracePt t="70533" x="7315200" y="6089650"/>
          <p14:tracePt t="70549" x="7173913" y="6035675"/>
          <p14:tracePt t="70550" x="6969125" y="5959475"/>
          <p14:tracePt t="70566" x="6731000" y="5884863"/>
          <p14:tracePt t="70566" x="6438900" y="5786438"/>
          <p14:tracePt t="70582" x="5875338" y="5592763"/>
          <p14:tracePt t="70583" x="5702300" y="5538788"/>
          <p14:tracePt t="70599" x="5345113" y="5419725"/>
          <p14:tracePt t="70600" x="4987925" y="5289550"/>
          <p14:tracePt t="70611" x="4652963" y="5170488"/>
          <p14:tracePt t="70611" x="4533900" y="5116513"/>
          <p14:tracePt t="70632" x="4284663" y="5029200"/>
          <p14:tracePt t="70633" x="4079875" y="4943475"/>
          <p14:tracePt t="70635" x="4003675" y="4911725"/>
          <p14:tracePt t="70649" x="3873500" y="4846638"/>
          <p14:tracePt t="70651" x="3776663" y="4792663"/>
          <p14:tracePt t="70665" x="3711575" y="4737100"/>
          <p14:tracePt t="71011" x="3700463" y="4727575"/>
          <p14:tracePt t="71017" x="3689350" y="4716463"/>
          <p14:tracePt t="71032" x="3679825" y="4716463"/>
          <p14:tracePt t="71035" x="3679825" y="4705350"/>
          <p14:tracePt t="71050" x="3668713" y="4705350"/>
          <p14:tracePt t="71050" x="3668713" y="4694238"/>
          <p14:tracePt t="71066" x="3657600" y="4694238"/>
          <p14:tracePt t="71082" x="3657600" y="4683125"/>
          <p14:tracePt t="71099" x="3646488" y="4683125"/>
          <p14:tracePt t="71116" x="3646488" y="4673600"/>
          <p14:tracePt t="71117" x="3635375" y="4673600"/>
          <p14:tracePt t="71149" x="3635375" y="4662488"/>
          <p14:tracePt t="71149" x="3625850" y="4662488"/>
          <p14:tracePt t="71166" x="3625850" y="4651375"/>
          <p14:tracePt t="71183" x="3625850" y="4640263"/>
          <p14:tracePt t="71183" x="3614738" y="4629150"/>
          <p14:tracePt t="71199" x="3614738" y="4619625"/>
          <p14:tracePt t="71210" x="3614738" y="4608513"/>
          <p14:tracePt t="71216" x="3614738" y="4597400"/>
          <p14:tracePt t="71232" x="3614738" y="4586288"/>
          <p14:tracePt t="71249" x="3614738" y="4575175"/>
          <p14:tracePt t="71250" x="3614738" y="4564063"/>
          <p14:tracePt t="71253" x="3614738" y="4554538"/>
          <p14:tracePt t="71283" x="3614738" y="4543425"/>
          <p14:tracePt t="71299" x="3614738" y="4532313"/>
          <p14:tracePt t="71465" x="3614738" y="4521200"/>
          <p14:tracePt t="71466" x="3625850" y="4521200"/>
          <p14:tracePt t="71500" x="3635375" y="4521200"/>
          <p14:tracePt t="71583" x="3625850" y="4521200"/>
          <p14:tracePt t="71583" x="3614738" y="4521200"/>
          <p14:tracePt t="71599" x="3603625" y="4521200"/>
          <p14:tracePt t="71600" x="3581400" y="4521200"/>
          <p14:tracePt t="71613" x="3570288" y="4521200"/>
          <p14:tracePt t="71613" x="3549650" y="4521200"/>
          <p14:tracePt t="71632" x="3538538" y="4532313"/>
          <p14:tracePt t="71633" x="3516313" y="4532313"/>
          <p14:tracePt t="71635" x="3506788" y="4532313"/>
          <p14:tracePt t="71649" x="3495675" y="4532313"/>
          <p14:tracePt t="71652" x="3473450" y="4532313"/>
          <p14:tracePt t="71666" x="3462338" y="4532313"/>
          <p14:tracePt t="71668" x="3451225" y="4532313"/>
          <p14:tracePt t="71682" x="3441700" y="4543425"/>
          <p14:tracePt t="71685" x="3430588" y="4543425"/>
          <p14:tracePt t="71699" x="3408363" y="4543425"/>
          <p14:tracePt t="71701" x="3397250" y="4543425"/>
          <p14:tracePt t="71716" x="3387725" y="4543425"/>
          <p14:tracePt t="71717" x="3376613" y="4543425"/>
          <p14:tracePt t="71732" x="3376613" y="4554538"/>
          <p14:tracePt t="71734" x="3365500" y="4554538"/>
          <p14:tracePt t="71749" x="3354388" y="4554538"/>
          <p14:tracePt t="71749" x="3343275" y="4554538"/>
          <p14:tracePt t="71766" x="3333750" y="4554538"/>
          <p14:tracePt t="71782" x="3322638" y="4554538"/>
          <p14:tracePt t="71783" x="3311525" y="4554538"/>
          <p14:tracePt t="71799" x="3300413" y="4554538"/>
          <p14:tracePt t="71832" x="3289300" y="4554538"/>
          <p14:tracePt t="77983" x="3300413" y="4554538"/>
          <p14:tracePt t="77984" x="3354388" y="4554538"/>
          <p14:tracePt t="77999" x="3397250" y="4554538"/>
          <p14:tracePt t="78012" x="3451225" y="4564063"/>
          <p14:tracePt t="78013" x="3484563" y="4575175"/>
          <p14:tracePt t="78017" x="3538538" y="4586288"/>
          <p14:tracePt t="78032" x="3581400" y="4597400"/>
          <p14:tracePt t="78033" x="3635375" y="4619625"/>
          <p14:tracePt t="78049" x="3754438" y="4651375"/>
          <p14:tracePt t="78049" x="3873500" y="4673600"/>
          <p14:tracePt t="78066" x="3981450" y="4694238"/>
          <p14:tracePt t="78067" x="4111625" y="4716463"/>
          <p14:tracePt t="78082" x="4241800" y="4727575"/>
          <p14:tracePt t="78083" x="4371975" y="4748213"/>
          <p14:tracePt t="78099" x="4437063" y="4748213"/>
          <p14:tracePt t="78100" x="4533900" y="4759325"/>
          <p14:tracePt t="78116" x="4610100" y="4781550"/>
          <p14:tracePt t="78116" x="4772025" y="4813300"/>
          <p14:tracePt t="78132" x="4868863" y="4824413"/>
          <p14:tracePt t="78133" x="4956175" y="4846638"/>
          <p14:tracePt t="78149" x="5010150" y="4856163"/>
          <p14:tracePt t="78150" x="5086350" y="4878388"/>
          <p14:tracePt t="78166" x="5172075" y="4900613"/>
          <p14:tracePt t="78166" x="5259388" y="4921250"/>
          <p14:tracePt t="78182" x="5324475" y="4943475"/>
          <p14:tracePt t="78183" x="5399088" y="4965700"/>
          <p14:tracePt t="78199" x="5464175" y="4986338"/>
          <p14:tracePt t="78200" x="5486400" y="4986338"/>
          <p14:tracePt t="78211" x="5551488" y="5008563"/>
          <p14:tracePt t="78211" x="5583238" y="5019675"/>
          <p14:tracePt t="78232" x="5627688" y="5029200"/>
          <p14:tracePt t="78233" x="5659438" y="5040313"/>
          <p14:tracePt t="78236" x="5681663" y="5040313"/>
          <p14:tracePt t="78249" x="5702300" y="5040313"/>
          <p14:tracePt t="78266" x="5724525" y="5051425"/>
          <p14:tracePt t="78266" x="5756275" y="5051425"/>
          <p14:tracePt t="78269" x="5789613" y="5062538"/>
          <p14:tracePt t="78282" x="5810250" y="5062538"/>
          <p14:tracePt t="78284" x="5854700" y="5073650"/>
          <p14:tracePt t="78299" x="5886450" y="5084763"/>
          <p14:tracePt t="78302" x="5940425" y="5094288"/>
          <p14:tracePt t="78316" x="6038850" y="5105400"/>
          <p14:tracePt t="78317" x="6124575" y="5127625"/>
          <p14:tracePt t="78332" x="6223000" y="5127625"/>
          <p14:tracePt t="78333" x="6330950" y="5138738"/>
          <p14:tracePt t="78349" x="6384925" y="5138738"/>
          <p14:tracePt t="78351" x="6481763" y="5159375"/>
          <p14:tracePt t="78366" x="6569075" y="5159375"/>
          <p14:tracePt t="78367" x="6643688" y="5170488"/>
          <p14:tracePt t="78382" x="6719888" y="5181600"/>
          <p14:tracePt t="78383" x="6861175" y="5192713"/>
          <p14:tracePt t="78399" x="6915150" y="5202238"/>
          <p14:tracePt t="78400" x="6991350" y="5213350"/>
          <p14:tracePt t="78412" x="7065963" y="5213350"/>
          <p14:tracePt t="78416" x="7142163" y="5213350"/>
          <p14:tracePt t="78432" x="7207250" y="5213350"/>
          <p14:tracePt t="78433" x="7227888" y="5213350"/>
          <p14:tracePt t="78449" x="7272338" y="5213350"/>
          <p14:tracePt t="78450" x="7304088" y="5213350"/>
          <p14:tracePt t="78465" x="7337425" y="5213350"/>
          <p14:tracePt t="78466" x="7346950" y="5213350"/>
          <p14:tracePt t="78482" x="7358063" y="5213350"/>
          <p14:tracePt t="78499" x="7369175" y="5213350"/>
          <p14:tracePt t="78516" x="7369175" y="5202238"/>
          <p14:tracePt t="78849" x="7380288" y="5202238"/>
          <p14:tracePt t="78866" x="7391400" y="5202238"/>
          <p14:tracePt t="78882" x="7402513" y="5202238"/>
          <p14:tracePt t="78899" x="7412038" y="5202238"/>
          <p14:tracePt t="78900" x="7412038" y="5213350"/>
          <p14:tracePt t="78916" x="7423150" y="5213350"/>
          <p14:tracePt t="79383" x="7434263" y="5213350"/>
          <p14:tracePt t="79466" x="7445375" y="5213350"/>
          <p14:tracePt t="79500" x="7456488" y="5213350"/>
          <p14:tracePt t="79516" x="7456488" y="5224463"/>
          <p14:tracePt t="79517" x="7466013" y="5224463"/>
          <p14:tracePt t="79533" x="7477125" y="5224463"/>
          <p14:tracePt t="79550" x="7488238" y="5235575"/>
          <p14:tracePt t="79554" x="7499350" y="5235575"/>
          <p14:tracePt t="79566" x="7510463" y="5235575"/>
          <p14:tracePt t="79583" x="7521575" y="5246688"/>
          <p14:tracePt t="79587" x="7542213" y="5257800"/>
          <p14:tracePt t="79599" x="7553325" y="5257800"/>
          <p14:tracePt t="79610" x="7564438" y="5267325"/>
          <p14:tracePt t="79632" x="7575550" y="5267325"/>
          <p14:tracePt t="79634" x="7585075" y="5278438"/>
          <p14:tracePt t="79649" x="7596188" y="5278438"/>
          <p14:tracePt t="79666" x="7607300" y="5278438"/>
          <p14:tracePt t="79669" x="7607300" y="5289550"/>
          <p14:tracePt t="79682" x="7618413" y="5289550"/>
          <p14:tracePt t="79700" x="7629525" y="5289550"/>
          <p14:tracePt t="79717" x="7629525" y="5300663"/>
          <p14:tracePt t="79719" x="7639050" y="5300663"/>
          <p14:tracePt t="79732" x="7650163" y="5300663"/>
          <p14:tracePt t="79750" x="7661275" y="5300663"/>
          <p14:tracePt t="79766" x="7661275" y="5311775"/>
          <p14:tracePt t="80766" x="7672388" y="5311775"/>
          <p14:tracePt t="80783" x="7683500" y="5311775"/>
          <p14:tracePt t="80799" x="7694613" y="5321300"/>
          <p14:tracePt t="80800" x="7704138" y="5321300"/>
          <p14:tracePt t="80813" x="7715250" y="5321300"/>
          <p14:tracePt t="80813" x="7726363" y="5332413"/>
          <p14:tracePt t="80832" x="7737475" y="5332413"/>
          <p14:tracePt t="80833" x="7748588" y="5332413"/>
          <p14:tracePt t="80849" x="7758113" y="5332413"/>
          <p14:tracePt t="80850" x="7769225" y="5343525"/>
          <p14:tracePt t="80866" x="7780338" y="5343525"/>
          <p14:tracePt t="80882" x="7791450" y="5354638"/>
          <p14:tracePt t="80886" x="7802563" y="5354638"/>
          <p14:tracePt t="80916" x="7813675" y="5365750"/>
          <p14:tracePt t="80917" x="7823200" y="5365750"/>
          <p14:tracePt t="80921" x="7823200" y="5375275"/>
          <p14:tracePt t="80932" x="7834313" y="5375275"/>
          <p14:tracePt t="80935" x="7845425" y="5386388"/>
          <p14:tracePt t="80968" x="7856538" y="5397500"/>
          <p14:tracePt t="81032" x="7867650" y="5397500"/>
          <p14:tracePt t="81066" x="7877175" y="5408613"/>
          <p14:tracePt t="81067" x="7888288" y="5408613"/>
          <p14:tracePt t="81083" x="7899400" y="5408613"/>
          <p14:tracePt t="81099" x="7910513" y="5419725"/>
          <p14:tracePt t="81100" x="7942263" y="5419725"/>
          <p14:tracePt t="81116" x="7964488" y="5419725"/>
          <p14:tracePt t="81116" x="7986713" y="5430838"/>
          <p14:tracePt t="81132" x="8018463" y="5430838"/>
          <p14:tracePt t="81133" x="8061325" y="5430838"/>
          <p14:tracePt t="81149" x="8094663" y="5440363"/>
          <p14:tracePt t="81150" x="8148638" y="5440363"/>
          <p14:tracePt t="81166" x="8180388" y="5440363"/>
          <p14:tracePt t="81166" x="8213725" y="5451475"/>
          <p14:tracePt t="81183" x="8245475" y="5451475"/>
          <p14:tracePt t="81183" x="8288338" y="5462588"/>
          <p14:tracePt t="81199" x="8310563" y="5462588"/>
          <p14:tracePt t="81200" x="8343900" y="5473700"/>
          <p14:tracePt t="81213" x="8353425" y="5473700"/>
          <p14:tracePt t="81214" x="8364538" y="5473700"/>
          <p14:tracePt t="81232" x="8375650" y="5473700"/>
          <p14:tracePt t="81233" x="8386763" y="5473700"/>
          <p14:tracePt t="81250" x="8386763" y="5484813"/>
          <p14:tracePt t="81266" x="8397875" y="5484813"/>
          <p14:tracePt t="81335" x="8386763" y="5484813"/>
          <p14:tracePt t="81349" x="8375650" y="5484813"/>
          <p14:tracePt t="81352" x="8364538" y="5484813"/>
          <p14:tracePt t="81366" x="8353425" y="5484813"/>
          <p14:tracePt t="81369" x="8321675" y="5494338"/>
          <p14:tracePt t="81382" x="8299450" y="5494338"/>
          <p14:tracePt t="81383" x="8278813" y="5494338"/>
          <p14:tracePt t="81399" x="8234363" y="5494338"/>
          <p14:tracePt t="81399" x="8202613" y="5494338"/>
          <p14:tracePt t="81411" x="8159750" y="5494338"/>
          <p14:tracePt t="81416" x="8126413" y="5494338"/>
          <p14:tracePt t="81432" x="8105775" y="5484813"/>
          <p14:tracePt t="81433" x="8072438" y="5473700"/>
          <p14:tracePt t="81449" x="8040688" y="5462588"/>
          <p14:tracePt t="81450" x="8018463" y="5462588"/>
          <p14:tracePt t="81466" x="7986713" y="5462588"/>
          <p14:tracePt t="81466" x="7975600" y="5451475"/>
          <p14:tracePt t="81482" x="7964488" y="5451475"/>
          <p14:tracePt t="81483" x="7953375" y="5451475"/>
          <p14:tracePt t="81499" x="7942263" y="5451475"/>
          <p14:tracePt t="81532" x="7942263" y="5440363"/>
          <p14:tracePt t="81549" x="7964488" y="5440363"/>
          <p14:tracePt t="81550" x="7996238" y="5430838"/>
          <p14:tracePt t="81566" x="8040688" y="5419725"/>
          <p14:tracePt t="81566" x="8094663" y="5419725"/>
          <p14:tracePt t="81582" x="8159750" y="5419725"/>
          <p14:tracePt t="81583" x="8224838" y="5419725"/>
          <p14:tracePt t="81599" x="8288338" y="5419725"/>
          <p14:tracePt t="81600" x="8321675" y="5419725"/>
          <p14:tracePt t="81612" x="8364538" y="5419725"/>
          <p14:tracePt t="81613" x="8407400" y="5419725"/>
          <p14:tracePt t="81632" x="8429625" y="5419725"/>
          <p14:tracePt t="81633" x="8451850" y="5419725"/>
          <p14:tracePt t="81634" x="8462963" y="5430838"/>
          <p14:tracePt t="81649" x="8472488" y="5430838"/>
          <p14:tracePt t="81666" x="8483600" y="5430838"/>
          <p14:tracePt t="81699" x="8483600" y="5440363"/>
          <p14:tracePt t="81702" x="8462963" y="5440363"/>
          <p14:tracePt t="81716" x="8440738" y="5451475"/>
          <p14:tracePt t="81718" x="8386763" y="5451475"/>
          <p14:tracePt t="81732" x="8332788" y="5462588"/>
          <p14:tracePt t="81733" x="8288338" y="5473700"/>
          <p14:tracePt t="81749" x="8224838" y="5473700"/>
          <p14:tracePt t="81750" x="8159750" y="5473700"/>
          <p14:tracePt t="81766" x="8083550" y="5484813"/>
          <p14:tracePt t="81766" x="8061325" y="5484813"/>
          <p14:tracePt t="81782" x="8018463" y="5484813"/>
          <p14:tracePt t="81783" x="7975600" y="5484813"/>
          <p14:tracePt t="81799" x="7953375" y="5484813"/>
          <p14:tracePt t="81800" x="7932738" y="5484813"/>
          <p14:tracePt t="81816" x="7921625" y="5484813"/>
          <p14:tracePt t="81849" x="7932738" y="5484813"/>
          <p14:tracePt t="81866" x="7953375" y="5473700"/>
          <p14:tracePt t="81867" x="7986713" y="5462588"/>
          <p14:tracePt t="81871" x="8018463" y="5462588"/>
          <p14:tracePt t="81882" x="8051800" y="5462588"/>
          <p14:tracePt t="81899" x="8061325" y="5462588"/>
          <p14:tracePt t="81900" x="8083550" y="5462588"/>
          <p14:tracePt t="81903" x="8105775" y="5462588"/>
          <p14:tracePt t="81916" x="8126413" y="5462588"/>
          <p14:tracePt t="81919" x="8137525" y="5462588"/>
          <p14:tracePt t="81949" x="8148638" y="5462588"/>
          <p14:tracePt t="81953" x="8159750" y="5462588"/>
          <p14:tracePt t="83701" x="8159750" y="5473700"/>
          <p14:tracePt t="83716" x="8159750" y="5484813"/>
          <p14:tracePt t="83718" x="8170863" y="5505450"/>
          <p14:tracePt t="83732" x="8180388" y="5527675"/>
          <p14:tracePt t="83733" x="8191500" y="5559425"/>
          <p14:tracePt t="83749" x="8213725" y="5592763"/>
          <p14:tracePt t="83750" x="8234363" y="5624513"/>
          <p14:tracePt t="83766" x="8245475" y="5646738"/>
          <p14:tracePt t="83766" x="8267700" y="5678488"/>
          <p14:tracePt t="83782" x="8288338" y="5700713"/>
          <p14:tracePt t="83783" x="8299450" y="5732463"/>
          <p14:tracePt t="83799" x="8310563" y="5754688"/>
          <p14:tracePt t="83799" x="8321675" y="5765800"/>
          <p14:tracePt t="83811" x="8343900" y="5786438"/>
          <p14:tracePt t="83816" x="8353425" y="5808663"/>
          <p14:tracePt t="83832" x="8364538" y="5830888"/>
          <p14:tracePt t="83833" x="8375650" y="5840413"/>
          <p14:tracePt t="83849" x="8386763" y="5862638"/>
          <p14:tracePt t="83850" x="8386763" y="5884863"/>
          <p14:tracePt t="83866" x="8397875" y="5916613"/>
          <p14:tracePt t="83866" x="8407400" y="5927725"/>
          <p14:tracePt t="83882" x="8418513" y="5949950"/>
          <p14:tracePt t="83883" x="8418513" y="5970588"/>
          <p14:tracePt t="83899" x="8418513" y="5981700"/>
          <p14:tracePt t="83900" x="8429625" y="5992813"/>
          <p14:tracePt t="83916" x="8429625" y="6003925"/>
          <p14:tracePt t="83916" x="8429625" y="6015038"/>
          <p14:tracePt t="83933" x="8440738" y="6024563"/>
          <p14:tracePt t="83949" x="8440738" y="6035675"/>
          <p14:tracePt t="84316" x="8429625" y="6035675"/>
          <p14:tracePt t="84319" x="8418513" y="6035675"/>
          <p14:tracePt t="84335" x="8407400" y="6035675"/>
          <p14:tracePt t="84350" x="8397875" y="6035675"/>
          <p14:tracePt t="84352" x="8364538" y="6035675"/>
          <p14:tracePt t="84366" x="8353425" y="6024563"/>
          <p14:tracePt t="84368" x="8321675" y="6024563"/>
          <p14:tracePt t="84382" x="8288338" y="6024563"/>
          <p14:tracePt t="84383" x="8245475" y="6003925"/>
          <p14:tracePt t="84399" x="8202613" y="5992813"/>
          <p14:tracePt t="84400" x="8137525" y="5970588"/>
          <p14:tracePt t="84412" x="8083550" y="5959475"/>
          <p14:tracePt t="84416" x="7986713" y="5916613"/>
          <p14:tracePt t="84433" x="7899400" y="5905500"/>
          <p14:tracePt t="84433" x="7856538" y="5895975"/>
          <p14:tracePt t="84449" x="7780338" y="5873750"/>
          <p14:tracePt t="84450" x="7704138" y="5862638"/>
          <p14:tracePt t="84466" x="7629525" y="5862638"/>
          <p14:tracePt t="84467" x="7575550" y="5851525"/>
          <p14:tracePt t="84482" x="7553325" y="5851525"/>
          <p14:tracePt t="84483" x="7510463" y="5851525"/>
          <p14:tracePt t="84499" x="7477125" y="5840413"/>
          <p14:tracePt t="84500" x="7445375" y="5840413"/>
          <p14:tracePt t="84516" x="7434263" y="5840413"/>
          <p14:tracePt t="84517" x="7423150" y="5840413"/>
          <p14:tracePt t="87050" x="7380288" y="5840413"/>
          <p14:tracePt t="87066" x="7346950" y="5830888"/>
          <p14:tracePt t="87067" x="7304088" y="5808663"/>
          <p14:tracePt t="87083" x="7261225" y="5797550"/>
          <p14:tracePt t="87083" x="7207250" y="5776913"/>
          <p14:tracePt t="87099" x="7164388" y="5754688"/>
          <p14:tracePt t="87100" x="7065963" y="5711825"/>
          <p14:tracePt t="87116" x="6958013" y="5657850"/>
          <p14:tracePt t="87117" x="6850063" y="5592763"/>
          <p14:tracePt t="87132" x="6784975" y="5570538"/>
          <p14:tracePt t="87133" x="6697663" y="5505450"/>
          <p14:tracePt t="87149" x="6611938" y="5462588"/>
          <p14:tracePt t="87150" x="6524625" y="5419725"/>
          <p14:tracePt t="87166" x="6438900" y="5365750"/>
          <p14:tracePt t="87166" x="6351588" y="5321300"/>
          <p14:tracePt t="87183" x="6276975" y="5289550"/>
          <p14:tracePt t="87184" x="6211888" y="5246688"/>
          <p14:tracePt t="87187" x="6146800" y="5213350"/>
          <p14:tracePt t="87199" x="6092825" y="5181600"/>
          <p14:tracePt t="87212" x="6038850" y="5148263"/>
          <p14:tracePt t="87213" x="6016625" y="5138738"/>
          <p14:tracePt t="87233" x="5973763" y="5105400"/>
          <p14:tracePt t="87233" x="5951538" y="5084763"/>
          <p14:tracePt t="87237" x="5897563" y="5062538"/>
          <p14:tracePt t="87249" x="5865813" y="5040313"/>
          <p14:tracePt t="87252" x="5843588" y="5029200"/>
          <p14:tracePt t="87266" x="5810250" y="5019675"/>
          <p14:tracePt t="87269" x="5778500" y="5019675"/>
          <p14:tracePt t="87283" x="5746750" y="5008563"/>
          <p14:tracePt t="87286" x="5713413" y="4997450"/>
          <p14:tracePt t="87299" x="5702300" y="4997450"/>
          <p14:tracePt t="87302" x="5670550" y="4986338"/>
          <p14:tracePt t="87316" x="5637213" y="4986338"/>
          <p14:tracePt t="87319" x="5627688" y="4975225"/>
          <p14:tracePt t="87333" x="5594350" y="4965700"/>
          <p14:tracePt t="87336" x="5573713" y="4965700"/>
          <p14:tracePt t="87349" x="5562600" y="4954588"/>
          <p14:tracePt t="87353" x="5540375" y="4943475"/>
          <p14:tracePt t="87366" x="5518150" y="4943475"/>
          <p14:tracePt t="87367" x="5508625" y="4932363"/>
          <p14:tracePt t="87383" x="5486400" y="4932363"/>
          <p14:tracePt t="87383" x="5464175" y="4921250"/>
          <p14:tracePt t="87399" x="5443538" y="4921250"/>
          <p14:tracePt t="87400" x="5410200" y="4900613"/>
          <p14:tracePt t="87414" x="5399088" y="4900613"/>
          <p14:tracePt t="87415" x="5367338" y="4878388"/>
          <p14:tracePt t="87432" x="5345113" y="4878388"/>
          <p14:tracePt t="87433" x="5324475" y="4867275"/>
          <p14:tracePt t="87449" x="5302250" y="4856163"/>
          <p14:tracePt t="87450" x="5280025" y="4846638"/>
          <p14:tracePt t="87466" x="5259388" y="4846638"/>
          <p14:tracePt t="87466" x="5226050" y="4835525"/>
          <p14:tracePt t="87482" x="5216525" y="4824413"/>
          <p14:tracePt t="87483" x="5194300" y="4813300"/>
          <p14:tracePt t="87499" x="5183188" y="4813300"/>
          <p14:tracePt t="87500" x="5162550" y="4802188"/>
          <p14:tracePt t="87516" x="5151438" y="4802188"/>
          <p14:tracePt t="87517" x="5140325" y="4802188"/>
          <p14:tracePt t="87533" x="5129213" y="4792663"/>
          <p14:tracePt t="87537" x="5118100" y="47926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CE96D-FEEC-FD50-7CDF-01867D63B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1BC47C0E-7668-3473-4112-364D78B04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081" y="2640727"/>
            <a:ext cx="3420000" cy="3363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F9E08C2-BE6F-3CAE-030D-AC29CE356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Charge-Sign Dependence of Solar Modulation</a:t>
            </a:r>
            <a:endParaRPr kumimoji="1" lang="ja-JP" altLang="en-US" baseline="3000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35048DB-62BD-1CA1-8525-C2AEE0CD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7C7205D-260D-BA96-3D38-CF982A96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060CF25-B30C-5FF0-97E0-E81747FB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EF8F01C-398D-5D4F-6790-98729B028E1B}"/>
              </a:ext>
            </a:extLst>
          </p:cNvPr>
          <p:cNvSpPr txBox="1"/>
          <p:nvPr/>
        </p:nvSpPr>
        <p:spPr>
          <a:xfrm>
            <a:off x="0" y="859435"/>
            <a:ext cx="12192000" cy="10618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401638" indent="-317500">
              <a:buFont typeface="Arial" panose="020B0604020202020204" pitchFamily="34" charset="0"/>
              <a:buChar char="•"/>
            </a:pPr>
            <a:r>
              <a:rPr lang="en" altLang="ja-JP" sz="2100" dirty="0"/>
              <a:t>The proton count rate also reached its lowest level since the beginning of the CALET observations.</a:t>
            </a:r>
          </a:p>
          <a:p>
            <a:pPr marL="401638" indent="-317500">
              <a:buFont typeface="Arial" panose="020B0604020202020204" pitchFamily="34" charset="0"/>
              <a:buChar char="•"/>
            </a:pPr>
            <a:r>
              <a:rPr lang="en" altLang="ja-JP" sz="2100" dirty="0"/>
              <a:t>CALET observed a clear hysteresis loop between the CR intensity and the HCS tilt angle over the solar cycle.</a:t>
            </a:r>
            <a:endParaRPr lang="ja-JP" altLang="en-US" sz="210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47C1B9C-EFB3-96F4-5010-35F1FB315626}"/>
              </a:ext>
            </a:extLst>
          </p:cNvPr>
          <p:cNvSpPr/>
          <p:nvPr/>
        </p:nvSpPr>
        <p:spPr>
          <a:xfrm>
            <a:off x="5983780" y="1840865"/>
            <a:ext cx="60227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Correlation between the CR proton/electron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count rates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HCS tilt angle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テキスト ボックス 4">
            <a:extLst>
              <a:ext uri="{FF2B5EF4-FFF2-40B4-BE49-F238E27FC236}">
                <a16:creationId xmlns:a16="http://schemas.microsoft.com/office/drawing/2014/main" id="{4664C6EE-0A99-EE99-F247-5E8DB0022855}"/>
              </a:ext>
            </a:extLst>
          </p:cNvPr>
          <p:cNvSpPr txBox="1"/>
          <p:nvPr/>
        </p:nvSpPr>
        <p:spPr>
          <a:xfrm>
            <a:off x="348712" y="1885836"/>
            <a:ext cx="5286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the CR proton and electron count rates</a:t>
            </a:r>
            <a:endParaRPr lang="ja-JP" altLang="en-US" sz="2200" b="1" u="sng" baseline="30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29A8E70-BC2D-D8F1-3A79-EB7387039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44" y="2580326"/>
            <a:ext cx="4356000" cy="822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C8B3547-EB17-E502-32BE-1934799F5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25" y="3296476"/>
            <a:ext cx="4320610" cy="304911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A3FB394-C167-6562-2E66-C77EEE36A180}"/>
              </a:ext>
            </a:extLst>
          </p:cNvPr>
          <p:cNvSpPr txBox="1"/>
          <p:nvPr/>
        </p:nvSpPr>
        <p:spPr>
          <a:xfrm>
            <a:off x="81977" y="6216102"/>
            <a:ext cx="620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(Average value for the entire period is normalized to 100%)</a:t>
            </a:r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45D4890-D12C-43AC-6F65-2F2B5614FF59}"/>
              </a:ext>
            </a:extLst>
          </p:cNvPr>
          <p:cNvSpPr txBox="1"/>
          <p:nvPr/>
        </p:nvSpPr>
        <p:spPr>
          <a:xfrm>
            <a:off x="6500264" y="6043535"/>
            <a:ext cx="550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(This figure shows </a:t>
            </a:r>
            <a:r>
              <a:rPr lang="en-US" altLang="ja-JP" sz="1600" dirty="0"/>
              <a:t>the results up to Sep. 2025 (CR2302), for which WSO’s HCS tilt angle data is publicly available.</a:t>
            </a:r>
            <a:r>
              <a:rPr kumimoji="1" lang="en-US" altLang="ja-JP" sz="1600" dirty="0"/>
              <a:t>)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6860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17"/>
    </mc:Choice>
    <mc:Fallback xmlns="">
      <p:transition spd="slow" advTm="69317"/>
    </mc:Fallback>
  </mc:AlternateContent>
  <p:extLst>
    <p:ext uri="{3A86A75C-4F4B-4683-9AE1-C65F6400EC91}">
      <p14:laserTraceLst xmlns:p14="http://schemas.microsoft.com/office/powerpoint/2010/main">
        <p14:tracePtLst>
          <p14:tracePt t="462" x="1103313" y="11113"/>
          <p14:tracePt t="468" x="1114425" y="22225"/>
          <p14:tracePt t="476" x="1125538" y="42863"/>
          <p14:tracePt t="485" x="1147763" y="65088"/>
          <p14:tracePt t="493" x="1168400" y="87313"/>
          <p14:tracePt t="501" x="1179513" y="96838"/>
          <p14:tracePt t="509" x="1190625" y="107950"/>
          <p14:tracePt t="516" x="1201738" y="119063"/>
          <p14:tracePt t="525" x="1211263" y="130175"/>
          <p14:tracePt t="541" x="1222375" y="141288"/>
          <p14:tracePt t="573" x="1233488" y="141288"/>
          <p14:tracePt t="582" x="1233488" y="150813"/>
          <p14:tracePt t="720" x="1233488" y="161925"/>
          <p14:tracePt t="736" x="1244600" y="173038"/>
          <p14:tracePt t="744" x="1244600" y="195263"/>
          <p14:tracePt t="752" x="1244600" y="204788"/>
          <p14:tracePt t="769" x="1255713" y="215900"/>
          <p14:tracePt t="777" x="1255713" y="227013"/>
          <p14:tracePt t="785" x="1255713" y="238125"/>
          <p14:tracePt t="793" x="1255713" y="249238"/>
          <p14:tracePt t="825" x="1266825" y="260350"/>
          <p14:tracePt t="16938" x="1266825" y="269875"/>
          <p14:tracePt t="16945" x="1266825" y="303213"/>
          <p14:tracePt t="16954" x="1266825" y="346075"/>
          <p14:tracePt t="16962" x="1266825" y="377825"/>
          <p14:tracePt t="16970" x="1276350" y="422275"/>
          <p14:tracePt t="16978" x="1287463" y="476250"/>
          <p14:tracePt t="16987" x="1298575" y="508000"/>
          <p14:tracePt t="16994" x="1320800" y="595313"/>
          <p14:tracePt t="17003" x="1352550" y="735013"/>
          <p14:tracePt t="17010" x="1363663" y="788988"/>
          <p14:tracePt t="17019" x="1385888" y="865188"/>
          <p14:tracePt t="17027" x="1417638" y="962025"/>
          <p14:tracePt t="17035" x="1439863" y="1049338"/>
          <p14:tracePt t="17043" x="1460500" y="1125538"/>
          <p14:tracePt t="17051" x="1493838" y="1254125"/>
          <p14:tracePt t="17059" x="1514475" y="1352550"/>
          <p14:tracePt t="17068" x="1547813" y="1449388"/>
          <p14:tracePt t="17075" x="1568450" y="1546225"/>
          <p14:tracePt t="17084" x="1590675" y="1655763"/>
          <p14:tracePt t="17091" x="1612900" y="1773238"/>
          <p14:tracePt t="17100" x="1622425" y="1882775"/>
          <p14:tracePt t="17108" x="1644650" y="1936750"/>
          <p14:tracePt t="17116" x="1655763" y="2022475"/>
          <p14:tracePt t="17124" x="1677988" y="2109788"/>
          <p14:tracePt t="17133" x="1687513" y="2184400"/>
          <p14:tracePt t="17140" x="1698625" y="2249488"/>
          <p14:tracePt t="17149" x="1709738" y="2303463"/>
          <p14:tracePt t="17157" x="1720850" y="2357438"/>
          <p14:tracePt t="17165" x="1720850" y="2401888"/>
          <p14:tracePt t="17173" x="1731963" y="2455863"/>
          <p14:tracePt t="17182" x="1741488" y="2498725"/>
          <p14:tracePt t="17189" x="1741488" y="2552700"/>
          <p14:tracePt t="17198" x="1763713" y="2649538"/>
          <p14:tracePt t="17206" x="1774825" y="2714625"/>
          <p14:tracePt t="17215" x="1797050" y="2813050"/>
          <p14:tracePt t="17222" x="1828800" y="2932113"/>
          <p14:tracePt t="17231" x="1851025" y="3040063"/>
          <p14:tracePt t="17238" x="1893888" y="3148013"/>
          <p14:tracePt t="17247" x="1925638" y="3267075"/>
          <p14:tracePt t="17255" x="1947863" y="3321050"/>
          <p14:tracePt t="17264" x="1979613" y="3429000"/>
          <p14:tracePt t="17271" x="2012950" y="3525838"/>
          <p14:tracePt t="17281" x="2044700" y="3602038"/>
          <p14:tracePt t="17287" x="2078038" y="3678238"/>
          <p14:tracePt t="17297" x="2109788" y="3763963"/>
          <p14:tracePt t="17303" x="2143125" y="3840163"/>
          <p14:tracePt t="17314" x="2163763" y="3905250"/>
          <p14:tracePt t="17319" x="2197100" y="3959225"/>
          <p14:tracePt t="17331" x="2208213" y="4024313"/>
          <p14:tracePt t="17335" x="2217738" y="4044950"/>
          <p14:tracePt t="17347" x="2228850" y="4089400"/>
          <p14:tracePt t="17352" x="2239963" y="4121150"/>
          <p14:tracePt t="17364" x="2251075" y="4154488"/>
          <p14:tracePt t="17368" x="2251075" y="4186238"/>
          <p14:tracePt t="17381" x="2262188" y="4208463"/>
          <p14:tracePt t="17384" x="2262188" y="4229100"/>
          <p14:tracePt t="17397" x="2262188" y="4240213"/>
          <p14:tracePt t="17401" x="2262188" y="4262438"/>
          <p14:tracePt t="17414" x="2271713" y="4262438"/>
          <p14:tracePt t="17417" x="2271713" y="4271963"/>
          <p14:tracePt t="17431" x="2271713" y="4294188"/>
          <p14:tracePt t="17433" x="2271713" y="4305300"/>
          <p14:tracePt t="17447" x="2271713" y="4327525"/>
          <p14:tracePt t="17449" x="2271713" y="4337050"/>
          <p14:tracePt t="17464" x="2282825" y="4359275"/>
          <p14:tracePt t="17467" x="2282825" y="4370388"/>
          <p14:tracePt t="17481" x="2282825" y="4381500"/>
          <p14:tracePt t="17483" x="2282825" y="4402138"/>
          <p14:tracePt t="17498" x="2293938" y="4413250"/>
          <p14:tracePt t="17501" x="2293938" y="4424363"/>
          <p14:tracePt t="17515" x="2293938" y="4435475"/>
          <p14:tracePt t="17539" x="2293938" y="4446588"/>
          <p14:tracePt t="18459" x="2305050" y="4446588"/>
          <p14:tracePt t="18466" x="2316163" y="4446588"/>
          <p14:tracePt t="18475" x="2336800" y="4446588"/>
          <p14:tracePt t="18483" x="2347913" y="4446588"/>
          <p14:tracePt t="18491" x="2370138" y="4446588"/>
          <p14:tracePt t="18499" x="2401888" y="4435475"/>
          <p14:tracePt t="18507" x="2424113" y="4424363"/>
          <p14:tracePt t="18515" x="2455863" y="4424363"/>
          <p14:tracePt t="18524" x="2500313" y="4413250"/>
          <p14:tracePt t="18531" x="2532063" y="4413250"/>
          <p14:tracePt t="18539" x="2543175" y="4402138"/>
          <p14:tracePt t="18548" x="2574925" y="4391025"/>
          <p14:tracePt t="18556" x="2597150" y="4391025"/>
          <p14:tracePt t="18564" x="2628900" y="4381500"/>
          <p14:tracePt t="18572" x="2651125" y="4370388"/>
          <p14:tracePt t="18580" x="2673350" y="4359275"/>
          <p14:tracePt t="18589" x="2684463" y="4348163"/>
          <p14:tracePt t="18596" x="2705100" y="4348163"/>
          <p14:tracePt t="18605" x="2716213" y="4337050"/>
          <p14:tracePt t="18612" x="2727325" y="4337050"/>
          <p14:tracePt t="18621" x="2738438" y="4327525"/>
          <p14:tracePt t="18637" x="2738438" y="4316413"/>
          <p14:tracePt t="18645" x="2747963" y="4316413"/>
          <p14:tracePt t="18661" x="2747963" y="4305300"/>
          <p14:tracePt t="18670" x="2759075" y="4305300"/>
          <p14:tracePt t="18719" x="2770188" y="4294188"/>
          <p14:tracePt t="18775" x="2781300" y="4294188"/>
          <p14:tracePt t="23801" x="2781300" y="4327525"/>
          <p14:tracePt t="23809" x="2759075" y="4359275"/>
          <p14:tracePt t="23817" x="2738438" y="4391025"/>
          <p14:tracePt t="23825" x="2716213" y="4424363"/>
          <p14:tracePt t="23834" x="2684463" y="4456113"/>
          <p14:tracePt t="23842" x="2662238" y="4489450"/>
          <p14:tracePt t="23850" x="2640013" y="4521200"/>
          <p14:tracePt t="23858" x="2597150" y="4586288"/>
          <p14:tracePt t="23866" x="2554288" y="4629150"/>
          <p14:tracePt t="23875" x="2509838" y="4683125"/>
          <p14:tracePt t="23882" x="2478088" y="4727575"/>
          <p14:tracePt t="23890" x="2435225" y="4770438"/>
          <p14:tracePt t="23898" x="2413000" y="4813300"/>
          <p14:tracePt t="23907" x="2401888" y="4824413"/>
          <p14:tracePt t="23915" x="2381250" y="4856163"/>
          <p14:tracePt t="23923" x="2359025" y="4878388"/>
          <p14:tracePt t="23931" x="2336800" y="4900613"/>
          <p14:tracePt t="23939" x="2327275" y="4921250"/>
          <p14:tracePt t="23947" x="2305050" y="4932363"/>
          <p14:tracePt t="23956" x="2282825" y="4943475"/>
          <p14:tracePt t="23963" x="2271713" y="4954588"/>
          <p14:tracePt t="23972" x="2262188" y="4965700"/>
          <p14:tracePt t="23980" x="2239963" y="4965700"/>
          <p14:tracePt t="23988" x="2228850" y="4965700"/>
          <p14:tracePt t="23996" x="2217738" y="4975225"/>
          <p14:tracePt t="24005" x="2208213" y="4975225"/>
          <p14:tracePt t="24012" x="2197100" y="4975225"/>
          <p14:tracePt t="24021" x="2185988" y="4975225"/>
          <p14:tracePt t="24028" x="2174875" y="4975225"/>
          <p14:tracePt t="24037" x="2163763" y="4965700"/>
          <p14:tracePt t="24053" x="2152650" y="4954588"/>
          <p14:tracePt t="24061" x="2143125" y="4943475"/>
          <p14:tracePt t="24070" x="2143125" y="4932363"/>
          <p14:tracePt t="24077" x="2132013" y="4932363"/>
          <p14:tracePt t="24086" x="2109788" y="4921250"/>
          <p14:tracePt t="24094" x="2089150" y="4911725"/>
          <p14:tracePt t="24102" x="2066925" y="4900613"/>
          <p14:tracePt t="24110" x="2044700" y="4889500"/>
          <p14:tracePt t="24118" x="2012950" y="4878388"/>
          <p14:tracePt t="24126" x="1970088" y="4878388"/>
          <p14:tracePt t="24134" x="1925638" y="4878388"/>
          <p14:tracePt t="24142" x="1905000" y="4878388"/>
          <p14:tracePt t="24151" x="1871663" y="4878388"/>
          <p14:tracePt t="24159" x="1839913" y="4878388"/>
          <p14:tracePt t="24167" x="1817688" y="4878388"/>
          <p14:tracePt t="24175" x="1797050" y="4878388"/>
          <p14:tracePt t="24184" x="1774825" y="4878388"/>
          <p14:tracePt t="24191" x="1763713" y="4889500"/>
          <p14:tracePt t="24200" x="1752600" y="4900613"/>
          <p14:tracePt t="24208" x="1752600" y="4911725"/>
          <p14:tracePt t="24217" x="1741488" y="4911725"/>
          <p14:tracePt t="24223" x="1741488" y="4921250"/>
          <p14:tracePt t="24240" x="1741488" y="4932363"/>
          <p14:tracePt t="24256" x="1741488" y="4943475"/>
          <p14:tracePt t="24272" x="1752600" y="4943475"/>
          <p14:tracePt t="24281" x="1763713" y="4943475"/>
          <p14:tracePt t="24289" x="1797050" y="4943475"/>
          <p14:tracePt t="24297" x="1806575" y="4943475"/>
          <p14:tracePt t="24305" x="1839913" y="4943475"/>
          <p14:tracePt t="24313" x="1871663" y="4943475"/>
          <p14:tracePt t="24321" x="1905000" y="4932363"/>
          <p14:tracePt t="24329" x="1936750" y="4921250"/>
          <p14:tracePt t="24338" x="1990725" y="4911725"/>
          <p14:tracePt t="24346" x="2044700" y="4889500"/>
          <p14:tracePt t="24354" x="2143125" y="4846638"/>
          <p14:tracePt t="24363" x="2228850" y="4813300"/>
          <p14:tracePt t="24370" x="2305050" y="4792663"/>
          <p14:tracePt t="24379" x="2359025" y="4770438"/>
          <p14:tracePt t="24386" x="2435225" y="4748213"/>
          <p14:tracePt t="24395" x="2520950" y="4716463"/>
          <p14:tracePt t="24403" x="2597150" y="4694238"/>
          <p14:tracePt t="24411" x="2727325" y="4651375"/>
          <p14:tracePt t="24419" x="2813050" y="4619625"/>
          <p14:tracePt t="24427" x="2857500" y="4597400"/>
          <p14:tracePt t="24435" x="2932113" y="4586288"/>
          <p14:tracePt t="24443" x="3008313" y="4564063"/>
          <p14:tracePt t="24451" x="3073400" y="4543425"/>
          <p14:tracePt t="24460" x="3149600" y="4543425"/>
          <p14:tracePt t="24468" x="3235325" y="4532313"/>
          <p14:tracePt t="24476" x="3300413" y="4532313"/>
          <p14:tracePt t="24484" x="3365500" y="4532313"/>
          <p14:tracePt t="24492" x="3397250" y="4532313"/>
          <p14:tracePt t="24501" x="3441700" y="4532313"/>
          <p14:tracePt t="24509" x="3473450" y="4532313"/>
          <p14:tracePt t="24517" x="3495675" y="4532313"/>
          <p14:tracePt t="24525" x="3516313" y="4532313"/>
          <p14:tracePt t="24534" x="3538538" y="4532313"/>
          <p14:tracePt t="24549" x="3549650" y="4532313"/>
          <p14:tracePt t="24574" x="3560763" y="4532313"/>
          <p14:tracePt t="24729" x="3549650" y="4532313"/>
          <p14:tracePt t="24744" x="3527425" y="4532313"/>
          <p14:tracePt t="24752" x="3516313" y="4532313"/>
          <p14:tracePt t="24761" x="3484563" y="4543425"/>
          <p14:tracePt t="24769" x="3451225" y="4554538"/>
          <p14:tracePt t="24777" x="3419475" y="4554538"/>
          <p14:tracePt t="24785" x="3365500" y="4575175"/>
          <p14:tracePt t="24793" x="3322638" y="4597400"/>
          <p14:tracePt t="24801" x="3214688" y="4640263"/>
          <p14:tracePt t="24810" x="3127375" y="4683125"/>
          <p14:tracePt t="24817" x="3019425" y="4727575"/>
          <p14:tracePt t="24826" x="2889250" y="4802188"/>
          <p14:tracePt t="24834" x="2770188" y="4878388"/>
          <p14:tracePt t="24842" x="2640013" y="4965700"/>
          <p14:tracePt t="24850" x="2500313" y="5051425"/>
          <p14:tracePt t="24858" x="2370138" y="5148263"/>
          <p14:tracePt t="24866" x="2316163" y="5192713"/>
          <p14:tracePt t="24875" x="2217738" y="5289550"/>
          <p14:tracePt t="24882" x="2132013" y="5354638"/>
          <p14:tracePt t="24891" x="2066925" y="5419725"/>
          <p14:tracePt t="24899" x="2044700" y="5440363"/>
          <p14:tracePt t="24907" x="2001838" y="5494338"/>
          <p14:tracePt t="24915" x="1979613" y="5527675"/>
          <p14:tracePt t="24923" x="1947863" y="5549900"/>
          <p14:tracePt t="24931" x="1936750" y="5570538"/>
          <p14:tracePt t="24940" x="1925638" y="5581650"/>
          <p14:tracePt t="24947" x="1925638" y="5592763"/>
          <p14:tracePt t="24955" x="1916113" y="5603875"/>
          <p14:tracePt t="24972" x="1905000" y="5613400"/>
          <p14:tracePt t="24988" x="1905000" y="5624513"/>
          <p14:tracePt t="25005" x="1893888" y="5635625"/>
          <p14:tracePt t="25021" x="1882775" y="5646738"/>
          <p14:tracePt t="25029" x="1882775" y="5657850"/>
          <p14:tracePt t="25045" x="1882775" y="5667375"/>
          <p14:tracePt t="25053" x="1871663" y="5678488"/>
          <p14:tracePt t="25061" x="1871663" y="5689600"/>
          <p14:tracePt t="25077" x="1860550" y="5700713"/>
          <p14:tracePt t="25086" x="1860550" y="5711825"/>
          <p14:tracePt t="25102" x="1851025" y="5711825"/>
          <p14:tracePt t="25110" x="1851025" y="5722938"/>
          <p14:tracePt t="25208" x="1851025" y="5711825"/>
          <p14:tracePt t="25218" x="1851025" y="5700713"/>
          <p14:tracePt t="25224" x="1851025" y="5689600"/>
          <p14:tracePt t="25232" x="1860550" y="5678488"/>
          <p14:tracePt t="25241" x="1882775" y="5657850"/>
          <p14:tracePt t="25248" x="1905000" y="5646738"/>
          <p14:tracePt t="25257" x="1916113" y="5635625"/>
          <p14:tracePt t="25265" x="1936750" y="5603875"/>
          <p14:tracePt t="25273" x="1947863" y="5581650"/>
          <p14:tracePt t="25281" x="1979613" y="5559425"/>
          <p14:tracePt t="25289" x="2001838" y="5527675"/>
          <p14:tracePt t="25297" x="2024063" y="5505450"/>
          <p14:tracePt t="25306" x="2055813" y="5473700"/>
          <p14:tracePt t="25313" x="2098675" y="5440363"/>
          <p14:tracePt t="25322" x="2132013" y="5408613"/>
          <p14:tracePt t="25330" x="2163763" y="5375275"/>
          <p14:tracePt t="25339" x="2208213" y="5343525"/>
          <p14:tracePt t="25346" x="2239963" y="5311775"/>
          <p14:tracePt t="25354" x="2251075" y="5300663"/>
          <p14:tracePt t="25362" x="2282825" y="5278438"/>
          <p14:tracePt t="25371" x="2305050" y="5257800"/>
          <p14:tracePt t="25379" x="2336800" y="5235575"/>
          <p14:tracePt t="25387" x="2359025" y="5213350"/>
          <p14:tracePt t="25395" x="2381250" y="5192713"/>
          <p14:tracePt t="25403" x="2390775" y="5181600"/>
          <p14:tracePt t="25411" x="2424113" y="5148263"/>
          <p14:tracePt t="25419" x="2435225" y="5127625"/>
          <p14:tracePt t="25427" x="2455863" y="5105400"/>
          <p14:tracePt t="25436" x="2478088" y="5084763"/>
          <p14:tracePt t="25443" x="2489200" y="5073650"/>
          <p14:tracePt t="25452" x="2520950" y="5040313"/>
          <p14:tracePt t="25460" x="2532063" y="5019675"/>
          <p14:tracePt t="25468" x="2565400" y="4986338"/>
          <p14:tracePt t="25476" x="2574925" y="4975225"/>
          <p14:tracePt t="25484" x="2597150" y="4954588"/>
          <p14:tracePt t="25492" x="2608263" y="4943475"/>
          <p14:tracePt t="25501" x="2628900" y="4921250"/>
          <p14:tracePt t="25509" x="2651125" y="4911725"/>
          <p14:tracePt t="25518" x="2662238" y="4900613"/>
          <p14:tracePt t="25525" x="2684463" y="4889500"/>
          <p14:tracePt t="25534" x="2693988" y="4878388"/>
          <p14:tracePt t="25541" x="2727325" y="4846638"/>
          <p14:tracePt t="25550" x="2738438" y="4835525"/>
          <p14:tracePt t="25557" x="2759075" y="4813300"/>
          <p14:tracePt t="25567" x="2781300" y="4802188"/>
          <p14:tracePt t="25573" x="2792413" y="4792663"/>
          <p14:tracePt t="25583" x="2813050" y="4781550"/>
          <p14:tracePt t="25590" x="2857500" y="4748213"/>
          <p14:tracePt t="25600" x="2867025" y="4737100"/>
          <p14:tracePt t="25606" x="2889250" y="4716463"/>
          <p14:tracePt t="25617" x="2900363" y="4705350"/>
          <p14:tracePt t="25622" x="2921000" y="4683125"/>
          <p14:tracePt t="25633" x="2932113" y="4673600"/>
          <p14:tracePt t="25638" x="2943225" y="4651375"/>
          <p14:tracePt t="25650" x="2965450" y="4651375"/>
          <p14:tracePt t="25655" x="2965450" y="4640263"/>
          <p14:tracePt t="25667" x="2976563" y="4629150"/>
          <p14:tracePt t="25671" x="2986088" y="4619625"/>
          <p14:tracePt t="25683" x="2997200" y="4619625"/>
          <p14:tracePt t="25687" x="2997200" y="4608513"/>
          <p14:tracePt t="25701" x="3008313" y="4597400"/>
          <p14:tracePt t="25720" x="3019425" y="4597400"/>
          <p14:tracePt t="25729" x="3019425" y="4586288"/>
          <p14:tracePt t="25736" x="3030538" y="4586288"/>
          <p14:tracePt t="25745" x="3030538" y="4575175"/>
          <p14:tracePt t="25753" x="3040063" y="4575175"/>
          <p14:tracePt t="25761" x="3051175" y="4564063"/>
          <p14:tracePt t="25778" x="3062288" y="4554538"/>
          <p14:tracePt t="25794" x="3073400" y="4554538"/>
          <p14:tracePt t="25801" x="3073400" y="4543425"/>
          <p14:tracePt t="25817" x="3084513" y="4543425"/>
          <p14:tracePt t="32710" x="3073400" y="4543425"/>
          <p14:tracePt t="32718" x="3062288" y="4554538"/>
          <p14:tracePt t="32726" x="3030538" y="4575175"/>
          <p14:tracePt t="32734" x="3008313" y="4597400"/>
          <p14:tracePt t="32742" x="2965450" y="4629150"/>
          <p14:tracePt t="32750" x="2921000" y="4673600"/>
          <p14:tracePt t="32758" x="2867025" y="4705350"/>
          <p14:tracePt t="32766" x="2813050" y="4759325"/>
          <p14:tracePt t="32775" x="2759075" y="4802188"/>
          <p14:tracePt t="32782" x="2705100" y="4846638"/>
          <p14:tracePt t="32791" x="2640013" y="4900613"/>
          <p14:tracePt t="32799" x="2586038" y="4943475"/>
          <p14:tracePt t="32807" x="2532063" y="4997450"/>
          <p14:tracePt t="32815" x="2466975" y="5051425"/>
          <p14:tracePt t="32824" x="2401888" y="5105400"/>
          <p14:tracePt t="32831" x="2336800" y="5170488"/>
          <p14:tracePt t="32840" x="2282825" y="5213350"/>
          <p14:tracePt t="32848" x="2228850" y="5267325"/>
          <p14:tracePt t="32856" x="2174875" y="5321300"/>
          <p14:tracePt t="32864" x="2120900" y="5365750"/>
          <p14:tracePt t="32872" x="2055813" y="5419725"/>
          <p14:tracePt t="32881" x="2012950" y="5451475"/>
          <p14:tracePt t="32888" x="1958975" y="5505450"/>
          <p14:tracePt t="32897" x="1916113" y="5538788"/>
          <p14:tracePt t="32905" x="1871663" y="5581650"/>
          <p14:tracePt t="32913" x="1860550" y="5603875"/>
          <p14:tracePt t="32921" x="1817688" y="5635625"/>
          <p14:tracePt t="32929" x="1797050" y="5667375"/>
          <p14:tracePt t="32937" x="1763713" y="5689600"/>
          <p14:tracePt t="32946" x="1752600" y="5700713"/>
          <p14:tracePt t="32953" x="1731963" y="5711825"/>
          <p14:tracePt t="32962" x="1720850" y="5732463"/>
          <p14:tracePt t="32970" x="1709738" y="5732463"/>
          <p14:tracePt t="32978" x="1698625" y="5743575"/>
          <p14:tracePt t="32986" x="1687513" y="5754688"/>
          <p14:tracePt t="32994" x="1687513" y="5765800"/>
          <p14:tracePt t="33003" x="1677988" y="5776913"/>
          <p14:tracePt t="33010" x="1666875" y="5776913"/>
          <p14:tracePt t="33019" x="1655763" y="5786438"/>
          <p14:tracePt t="33035" x="1644650" y="5797550"/>
          <p14:tracePt t="33043" x="1633538" y="5797550"/>
          <p14:tracePt t="33059" x="1622425" y="5808663"/>
          <p14:tracePt t="33092" x="1612900" y="5808663"/>
          <p14:tracePt t="33141" x="1622425" y="5808663"/>
          <p14:tracePt t="33149" x="1633538" y="5797550"/>
          <p14:tracePt t="33158" x="1655763" y="5786438"/>
          <p14:tracePt t="33165" x="1677988" y="5765800"/>
          <p14:tracePt t="33174" x="1698625" y="5732463"/>
          <p14:tracePt t="33181" x="1731963" y="5711825"/>
          <p14:tracePt t="33189" x="1774825" y="5678488"/>
          <p14:tracePt t="33197" x="1817688" y="5624513"/>
          <p14:tracePt t="33205" x="1871663" y="5592763"/>
          <p14:tracePt t="33214" x="1925638" y="5538788"/>
          <p14:tracePt t="33222" x="1970088" y="5494338"/>
          <p14:tracePt t="33230" x="2024063" y="5440363"/>
          <p14:tracePt t="33238" x="2066925" y="5397500"/>
          <p14:tracePt t="33246" x="2120900" y="5343525"/>
          <p14:tracePt t="33254" x="2185988" y="5289550"/>
          <p14:tracePt t="33263" x="2271713" y="5213350"/>
          <p14:tracePt t="33271" x="2336800" y="5159375"/>
          <p14:tracePt t="33279" x="2390775" y="5094288"/>
          <p14:tracePt t="33287" x="2446338" y="5062538"/>
          <p14:tracePt t="33295" x="2500313" y="5019675"/>
          <p14:tracePt t="33303" x="2574925" y="4965700"/>
          <p14:tracePt t="33311" x="2628900" y="4911725"/>
          <p14:tracePt t="33320" x="2705100" y="4867275"/>
          <p14:tracePt t="33327" x="2759075" y="4835525"/>
          <p14:tracePt t="33335" x="2813050" y="4792663"/>
          <p14:tracePt t="33344" x="2867025" y="4759325"/>
          <p14:tracePt t="33352" x="2911475" y="4737100"/>
          <p14:tracePt t="33360" x="2954338" y="4705350"/>
          <p14:tracePt t="33368" x="2986088" y="4683125"/>
          <p14:tracePt t="33376" x="3008313" y="4673600"/>
          <p14:tracePt t="33385" x="3040063" y="4651375"/>
          <p14:tracePt t="33392" x="3062288" y="4629150"/>
          <p14:tracePt t="33401" x="3095625" y="4608513"/>
          <p14:tracePt t="33409" x="3116263" y="4597400"/>
          <p14:tracePt t="33417" x="3138488" y="4586288"/>
          <p14:tracePt t="33425" x="3149600" y="4564063"/>
          <p14:tracePt t="33433" x="3170238" y="4554538"/>
          <p14:tracePt t="33441" x="3181350" y="4543425"/>
          <p14:tracePt t="33450" x="3192463" y="4532313"/>
          <p14:tracePt t="33457" x="3214688" y="4521200"/>
          <p14:tracePt t="33466" x="3224213" y="4521200"/>
          <p14:tracePt t="33474" x="3224213" y="4510088"/>
          <p14:tracePt t="33482" x="3235325" y="4510088"/>
          <p14:tracePt t="33490" x="3246438" y="4500563"/>
          <p14:tracePt t="33507" x="3257550" y="4500563"/>
          <p14:tracePt t="33515" x="3268663" y="4489450"/>
          <p14:tracePt t="33548" x="3278188" y="4489450"/>
          <p14:tracePt t="33555" x="3278188" y="4478338"/>
          <p14:tracePt t="35817" x="3278188" y="4467225"/>
          <p14:tracePt t="35825" x="3278188" y="4456113"/>
          <p14:tracePt t="35841" x="3278188" y="4446588"/>
          <p14:tracePt t="35857" x="3278188" y="4435475"/>
          <p14:tracePt t="35874" x="3278188" y="4424363"/>
          <p14:tracePt t="35897" x="3278188" y="4413250"/>
          <p14:tracePt t="35963" x="3289300" y="4413250"/>
          <p14:tracePt t="36019" x="3289300" y="4424363"/>
          <p14:tracePt t="36036" x="3289300" y="4435475"/>
          <p14:tracePt t="36044" x="3289300" y="4446588"/>
          <p14:tracePt t="36052" x="3289300" y="4456113"/>
          <p14:tracePt t="36061" x="3300413" y="4467225"/>
          <p14:tracePt t="36077" x="3300413" y="4478338"/>
          <p14:tracePt t="36085" x="3300413" y="4489450"/>
          <p14:tracePt t="36101" x="3300413" y="4500563"/>
          <p14:tracePt t="36109" x="3300413" y="4510088"/>
          <p14:tracePt t="36117" x="3300413" y="4521200"/>
          <p14:tracePt t="36125" x="3300413" y="4532313"/>
          <p14:tracePt t="36142" x="3300413" y="4543425"/>
          <p14:tracePt t="36150" x="3300413" y="4564063"/>
          <p14:tracePt t="36158" x="3300413" y="4575175"/>
          <p14:tracePt t="36166" x="3300413" y="4586288"/>
          <p14:tracePt t="36174" x="3300413" y="4597400"/>
          <p14:tracePt t="36182" x="3300413" y="4619625"/>
          <p14:tracePt t="36191" x="3300413" y="4629150"/>
          <p14:tracePt t="36208" x="3300413" y="4640263"/>
          <p14:tracePt t="36223" x="3300413" y="4651375"/>
          <p14:tracePt t="36281" x="3300413" y="4662488"/>
          <p14:tracePt t="60078" x="3289300" y="4662488"/>
          <p14:tracePt t="60086" x="3278188" y="4673600"/>
          <p14:tracePt t="60094" x="3268663" y="4683125"/>
          <p14:tracePt t="60102" x="3235325" y="4705350"/>
          <p14:tracePt t="60110" x="3214688" y="4727575"/>
          <p14:tracePt t="60118" x="3170238" y="4748213"/>
          <p14:tracePt t="60127" x="3138488" y="4770438"/>
          <p14:tracePt t="60135" x="3095625" y="4792663"/>
          <p14:tracePt t="60143" x="3051175" y="4824413"/>
          <p14:tracePt t="60151" x="3008313" y="4856163"/>
          <p14:tracePt t="60159" x="2954338" y="4878388"/>
          <p14:tracePt t="60167" x="2900363" y="4921250"/>
          <p14:tracePt t="60175" x="2813050" y="4965700"/>
          <p14:tracePt t="60183" x="2738438" y="5008563"/>
          <p14:tracePt t="60192" x="2705100" y="5029200"/>
          <p14:tracePt t="60200" x="2619375" y="5073650"/>
          <p14:tracePt t="60208" x="2565400" y="5105400"/>
          <p14:tracePt t="60216" x="2489200" y="5159375"/>
          <p14:tracePt t="60224" x="2435225" y="5192713"/>
          <p14:tracePt t="60233" x="2390775" y="5235575"/>
          <p14:tracePt t="60241" x="2336800" y="5278438"/>
          <p14:tracePt t="60249" x="2293938" y="5311775"/>
          <p14:tracePt t="60257" x="2251075" y="5343525"/>
          <p14:tracePt t="60265" x="2208213" y="5375275"/>
          <p14:tracePt t="60274" x="2163763" y="5397500"/>
          <p14:tracePt t="60281" x="2120900" y="5430838"/>
          <p14:tracePt t="60290" x="2078038" y="5451475"/>
          <p14:tracePt t="60297" x="2066925" y="5462588"/>
          <p14:tracePt t="60307" x="2035175" y="5484813"/>
          <p14:tracePt t="60314" x="2012950" y="5494338"/>
          <p14:tracePt t="60323" x="1990725" y="5516563"/>
          <p14:tracePt t="60330" x="1970088" y="5527675"/>
          <p14:tracePt t="60339" x="1947863" y="5549900"/>
          <p14:tracePt t="60347" x="1936750" y="5559425"/>
          <p14:tracePt t="60356" x="1925638" y="5570538"/>
          <p14:tracePt t="60362" x="1916113" y="5581650"/>
          <p14:tracePt t="60373" x="1905000" y="5592763"/>
          <p14:tracePt t="60379" x="1905000" y="5603875"/>
          <p14:tracePt t="60390" x="1893888" y="5613400"/>
          <p14:tracePt t="60395" x="1893888" y="5624513"/>
          <p14:tracePt t="60406" x="1882775" y="5624513"/>
          <p14:tracePt t="60411" x="1882775" y="5635625"/>
          <p14:tracePt t="60423" x="1871663" y="5646738"/>
          <p14:tracePt t="60444" x="1860550" y="5657850"/>
          <p14:tracePt t="60460" x="1860550" y="5667375"/>
          <p14:tracePt t="60469" x="1851025" y="5667375"/>
          <p14:tracePt t="60485" x="1851025" y="5678488"/>
          <p14:tracePt t="60517" x="1851025" y="5689600"/>
          <p14:tracePt t="60762" x="1851025" y="5678488"/>
          <p14:tracePt t="60835" x="1860550" y="5678488"/>
          <p14:tracePt t="60859" x="1860550" y="5667375"/>
          <p14:tracePt t="60867" x="1871663" y="5667375"/>
          <p14:tracePt t="60891" x="1882775" y="5657850"/>
          <p14:tracePt t="60908" x="1893888" y="5646738"/>
          <p14:tracePt t="60924" x="1905000" y="5635625"/>
          <p14:tracePt t="60932" x="1916113" y="5613400"/>
          <p14:tracePt t="60941" x="1936750" y="5603875"/>
          <p14:tracePt t="60949" x="1958975" y="5581650"/>
          <p14:tracePt t="60957" x="1979613" y="5559425"/>
          <p14:tracePt t="60965" x="2012950" y="5538788"/>
          <p14:tracePt t="60974" x="2044700" y="5505450"/>
          <p14:tracePt t="60980" x="2078038" y="5484813"/>
          <p14:tracePt t="60990" x="2120900" y="5451475"/>
          <p14:tracePt t="60997" x="2152650" y="5419725"/>
          <p14:tracePt t="61005" x="2185988" y="5386388"/>
          <p14:tracePt t="61013" x="2217738" y="5365750"/>
          <p14:tracePt t="61022" x="2251075" y="5321300"/>
          <p14:tracePt t="61030" x="2282825" y="5289550"/>
          <p14:tracePt t="61038" x="2327275" y="5257800"/>
          <p14:tracePt t="61046" x="2359025" y="5213350"/>
          <p14:tracePt t="61054" x="2401888" y="5181600"/>
          <p14:tracePt t="61062" x="2435225" y="5138738"/>
          <p14:tracePt t="61070" x="2478088" y="5105400"/>
          <p14:tracePt t="61079" x="2532063" y="5062538"/>
          <p14:tracePt t="61086" x="2574925" y="5029200"/>
          <p14:tracePt t="61094" x="2608263" y="5008563"/>
          <p14:tracePt t="61103" x="2651125" y="4975225"/>
          <p14:tracePt t="61111" x="2673350" y="4965700"/>
          <p14:tracePt t="61119" x="2705100" y="4943475"/>
          <p14:tracePt t="61127" x="2747963" y="4911725"/>
          <p14:tracePt t="61135" x="2781300" y="4889500"/>
          <p14:tracePt t="61144" x="2792413" y="4878388"/>
          <p14:tracePt t="61151" x="2835275" y="4856163"/>
          <p14:tracePt t="61160" x="2867025" y="4835525"/>
          <p14:tracePt t="61168" x="2900363" y="4824413"/>
          <p14:tracePt t="61176" x="2921000" y="4802188"/>
          <p14:tracePt t="61184" x="2954338" y="4792663"/>
          <p14:tracePt t="61192" x="2986088" y="4770438"/>
          <p14:tracePt t="61201" x="3019425" y="4748213"/>
          <p14:tracePt t="61208" x="3062288" y="4727575"/>
          <p14:tracePt t="61217" x="3127375" y="4694238"/>
          <p14:tracePt t="61224" x="3192463" y="4651375"/>
          <p14:tracePt t="61233" x="3268663" y="4619625"/>
          <p14:tracePt t="61241" x="3365500" y="4586288"/>
          <p14:tracePt t="61249" x="3408363" y="4564063"/>
          <p14:tracePt t="61257" x="3495675" y="4521200"/>
          <p14:tracePt t="61265" x="3581400" y="4489450"/>
          <p14:tracePt t="61273" x="3657600" y="4456113"/>
          <p14:tracePt t="61282" x="3744913" y="4435475"/>
          <p14:tracePt t="61290" x="3819525" y="4424363"/>
          <p14:tracePt t="61298" x="3884613" y="4413250"/>
          <p14:tracePt t="61307" x="3906838" y="4413250"/>
          <p14:tracePt t="61314" x="3949700" y="4402138"/>
          <p14:tracePt t="61323" x="3981450" y="4402138"/>
          <p14:tracePt t="61331" x="4003675" y="4402138"/>
          <p14:tracePt t="61340" x="4014788" y="4402138"/>
          <p14:tracePt t="61347" x="4025900" y="4402138"/>
          <p14:tracePt t="61356" x="4037013" y="4402138"/>
          <p14:tracePt t="61364" x="4046538" y="4402138"/>
          <p14:tracePt t="61420" x="4046538" y="4413250"/>
          <p14:tracePt t="61444" x="4057650" y="4413250"/>
          <p14:tracePt t="61452" x="4057650" y="4424363"/>
          <p14:tracePt t="61477" x="4068763" y="4424363"/>
          <p14:tracePt t="61485" x="4068763" y="4435475"/>
          <p14:tracePt t="61494" x="4090988" y="4446588"/>
          <p14:tracePt t="61501" x="4111625" y="4456113"/>
          <p14:tracePt t="61510" x="4133850" y="4478338"/>
          <p14:tracePt t="61518" x="4156075" y="4489450"/>
          <p14:tracePt t="61526" x="4187825" y="4521200"/>
          <p14:tracePt t="61534" x="4219575" y="4532313"/>
          <p14:tracePt t="61542" x="4241800" y="4554538"/>
          <p14:tracePt t="61550" x="4264025" y="4564063"/>
          <p14:tracePt t="61558" x="4284663" y="4586288"/>
          <p14:tracePt t="61566" x="4306888" y="4597400"/>
          <p14:tracePt t="61574" x="4318000" y="4629150"/>
          <p14:tracePt t="61582" x="4329113" y="4651375"/>
          <p14:tracePt t="61860" x="4329113" y="4662488"/>
          <p14:tracePt t="61867" x="4349750" y="4683125"/>
          <p14:tracePt t="61877" x="4371975" y="4705350"/>
          <p14:tracePt t="61884" x="4383088" y="4727575"/>
          <p14:tracePt t="61891" x="4394200" y="4748213"/>
          <p14:tracePt t="61900" x="4414838" y="4770438"/>
          <p14:tracePt t="61907" x="4448175" y="4802188"/>
          <p14:tracePt t="61916" x="4479925" y="4846638"/>
          <p14:tracePt t="61924" x="4513263" y="4867275"/>
          <p14:tracePt t="61933" x="4545013" y="4911725"/>
          <p14:tracePt t="61940" x="4576763" y="4943475"/>
          <p14:tracePt t="61949" x="4610100" y="4975225"/>
          <p14:tracePt t="61956" x="4641850" y="5029200"/>
          <p14:tracePt t="61965" x="4686300" y="5062538"/>
          <p14:tracePt t="61973" x="4729163" y="5116513"/>
          <p14:tracePt t="61981" x="4772025" y="5170488"/>
          <p14:tracePt t="61989" x="4814888" y="5224463"/>
          <p14:tracePt t="61998" x="4859338" y="5267325"/>
          <p14:tracePt t="62005" x="4902200" y="5311775"/>
          <p14:tracePt t="62014" x="4933950" y="5343525"/>
          <p14:tracePt t="62022" x="4956175" y="5365750"/>
          <p14:tracePt t="62030" x="4987925" y="5397500"/>
          <p14:tracePt t="62038" x="5010150" y="5419725"/>
          <p14:tracePt t="62047" x="5032375" y="5430838"/>
          <p14:tracePt t="62054" x="5053013" y="5440363"/>
          <p14:tracePt t="62062" x="5064125" y="5451475"/>
          <p14:tracePt t="62070" x="5086350" y="5462588"/>
          <p14:tracePt t="62079" x="5097463" y="5462588"/>
          <p14:tracePt t="62087" x="5106988" y="5462588"/>
          <p14:tracePt t="62095" x="5118100" y="5473700"/>
          <p14:tracePt t="62103" x="5129213" y="5473700"/>
          <p14:tracePt t="62111" x="5140325" y="5473700"/>
          <p14:tracePt t="62119" x="5151438" y="5484813"/>
          <p14:tracePt t="62136" x="5162550" y="5484813"/>
          <p14:tracePt t="62144" x="5172075" y="5494338"/>
          <p14:tracePt t="62168" x="5183188" y="5494338"/>
          <p14:tracePt t="62177" x="5183188" y="5505450"/>
          <p14:tracePt t="62184" x="5194300" y="5505450"/>
          <p14:tracePt t="62193" x="5205413" y="5505450"/>
          <p14:tracePt t="62201" x="5216525" y="5516563"/>
          <p14:tracePt t="62210" x="5226050" y="5516563"/>
          <p14:tracePt t="62217" x="5237163" y="5516563"/>
          <p14:tracePt t="62225" x="5248275" y="5527675"/>
          <p14:tracePt t="62233" x="5270500" y="5527675"/>
          <p14:tracePt t="62242" x="5291138" y="5538788"/>
          <p14:tracePt t="62249" x="5302250" y="5538788"/>
          <p14:tracePt t="62258" x="5324475" y="5549900"/>
          <p14:tracePt t="62266" x="5335588" y="5549900"/>
          <p14:tracePt t="62274" x="5356225" y="5559425"/>
          <p14:tracePt t="62282" x="5367338" y="5559425"/>
          <p14:tracePt t="62290" x="5389563" y="5559425"/>
          <p14:tracePt t="62298" x="5399088" y="5570538"/>
          <p14:tracePt t="62306" x="5410200" y="5570538"/>
          <p14:tracePt t="62314" x="5432425" y="5581650"/>
          <p14:tracePt t="62323" x="5443538" y="5581650"/>
          <p14:tracePt t="62330" x="5464175" y="5581650"/>
          <p14:tracePt t="62339" x="5475288" y="5592763"/>
          <p14:tracePt t="62347" x="5497513" y="5592763"/>
          <p14:tracePt t="62355" x="5518150" y="5592763"/>
          <p14:tracePt t="62363" x="5529263" y="5592763"/>
          <p14:tracePt t="62371" x="5551488" y="5592763"/>
          <p14:tracePt t="62379" x="5573713" y="5592763"/>
          <p14:tracePt t="62388" x="5583238" y="5592763"/>
          <p14:tracePt t="62395" x="5594350" y="5592763"/>
          <p14:tracePt t="62404" x="5616575" y="5592763"/>
          <p14:tracePt t="62412" x="5637213" y="5592763"/>
          <p14:tracePt t="62420" x="5648325" y="5592763"/>
          <p14:tracePt t="62428" x="5670550" y="5592763"/>
          <p14:tracePt t="62436" x="5681663" y="5592763"/>
          <p14:tracePt t="62444" x="5702300" y="5592763"/>
          <p14:tracePt t="62452" x="5724525" y="5592763"/>
          <p14:tracePt t="62460" x="5735638" y="5592763"/>
          <p14:tracePt t="62469" x="5756275" y="5592763"/>
          <p14:tracePt t="62477" x="5767388" y="5592763"/>
          <p14:tracePt t="62486" x="5778500" y="5592763"/>
          <p14:tracePt t="62493" x="5789613" y="5592763"/>
          <p14:tracePt t="62510" x="5800725" y="5592763"/>
          <p14:tracePt t="62518" x="5800725" y="5603875"/>
          <p14:tracePt t="62534" x="5800725" y="5613400"/>
          <p14:tracePt t="63006" x="5810250" y="5613400"/>
          <p14:tracePt t="63014" x="5832475" y="5613400"/>
          <p14:tracePt t="63022" x="5854700" y="5613400"/>
          <p14:tracePt t="63030" x="5875338" y="5624513"/>
          <p14:tracePt t="63038" x="5908675" y="5635625"/>
          <p14:tracePt t="63046" x="5940425" y="5635625"/>
          <p14:tracePt t="63054" x="5962650" y="5646738"/>
          <p14:tracePt t="63062" x="6005513" y="5657850"/>
          <p14:tracePt t="63071" x="6038850" y="5667375"/>
          <p14:tracePt t="63078" x="6081713" y="5678488"/>
          <p14:tracePt t="63087" x="6124575" y="5689600"/>
          <p14:tracePt t="63095" x="6178550" y="5700713"/>
          <p14:tracePt t="63103" x="6223000" y="5711825"/>
          <p14:tracePt t="63111" x="6243638" y="5722938"/>
          <p14:tracePt t="63120" x="6286500" y="5722938"/>
          <p14:tracePt t="63127" x="6319838" y="5732463"/>
          <p14:tracePt t="63136" x="6351588" y="5743575"/>
          <p14:tracePt t="63144" x="6373813" y="5754688"/>
          <p14:tracePt t="63152" x="6405563" y="5754688"/>
          <p14:tracePt t="63160" x="6427788" y="5765800"/>
          <p14:tracePt t="63169" x="6450013" y="5765800"/>
          <p14:tracePt t="63176" x="6470650" y="5765800"/>
          <p14:tracePt t="63184" x="6503988" y="5776913"/>
          <p14:tracePt t="63193" x="6515100" y="5776913"/>
          <p14:tracePt t="63201" x="6546850" y="5776913"/>
          <p14:tracePt t="63210" x="6569075" y="5776913"/>
          <p14:tracePt t="63217" x="6600825" y="5776913"/>
          <p14:tracePt t="63225" x="6634163" y="5776913"/>
          <p14:tracePt t="63233" x="6654800" y="5776913"/>
          <p14:tracePt t="63241" x="6677025" y="5786438"/>
          <p14:tracePt t="63250" x="6708775" y="5786438"/>
          <p14:tracePt t="63258" x="6731000" y="5786438"/>
          <p14:tracePt t="63266" x="6762750" y="5786438"/>
          <p14:tracePt t="63274" x="6784975" y="5786438"/>
          <p14:tracePt t="63282" x="6827838" y="5786438"/>
          <p14:tracePt t="63290" x="6861175" y="5786438"/>
          <p14:tracePt t="63299" x="6892925" y="5786438"/>
          <p14:tracePt t="63306" x="6926263" y="5786438"/>
          <p14:tracePt t="63315" x="6958013" y="5786438"/>
          <p14:tracePt t="63322" x="6991350" y="5797550"/>
          <p14:tracePt t="63331" x="7023100" y="5797550"/>
          <p14:tracePt t="63339" x="7054850" y="5808663"/>
          <p14:tracePt t="63347" x="7077075" y="5808663"/>
          <p14:tracePt t="63355" x="7099300" y="5819775"/>
          <p14:tracePt t="63364" x="7131050" y="5819775"/>
          <p14:tracePt t="63371" x="7153275" y="5830888"/>
          <p14:tracePt t="63380" x="7173913" y="5840413"/>
          <p14:tracePt t="63388" x="7185025" y="5840413"/>
          <p14:tracePt t="63396" x="7196138" y="5840413"/>
          <p14:tracePt t="63412" x="7207250" y="5851525"/>
          <p14:tracePt t="64079" x="7218363" y="5862638"/>
          <p14:tracePt t="64087" x="7218363" y="5873750"/>
          <p14:tracePt t="64095" x="7227888" y="5873750"/>
          <p14:tracePt t="64103" x="7239000" y="5884863"/>
          <p14:tracePt t="64111" x="7250113" y="5895975"/>
          <p14:tracePt t="64120" x="7261225" y="5905500"/>
          <p14:tracePt t="64127" x="7272338" y="5916613"/>
          <p14:tracePt t="64136" x="7283450" y="5916613"/>
          <p14:tracePt t="64144" x="7304088" y="5927725"/>
          <p14:tracePt t="64152" x="7326313" y="5938838"/>
          <p14:tracePt t="64160" x="7358063" y="5949950"/>
          <p14:tracePt t="64168" x="7380288" y="5949950"/>
          <p14:tracePt t="64177" x="7423150" y="5949950"/>
          <p14:tracePt t="64185" x="7456488" y="5959475"/>
          <p14:tracePt t="64193" x="7488238" y="5959475"/>
          <p14:tracePt t="64201" x="7531100" y="5970588"/>
          <p14:tracePt t="64210" x="7575550" y="5970588"/>
          <p14:tracePt t="64217" x="7618413" y="5981700"/>
          <p14:tracePt t="64225" x="7683500" y="5981700"/>
          <p14:tracePt t="64234" x="7737475" y="5992813"/>
          <p14:tracePt t="64242" x="7791450" y="5992813"/>
          <p14:tracePt t="64250" x="7856538" y="6003925"/>
          <p14:tracePt t="64258" x="7921625" y="6015038"/>
          <p14:tracePt t="64266" x="7975600" y="6035675"/>
          <p14:tracePt t="64274" x="8029575" y="6046788"/>
          <p14:tracePt t="64283" x="8083550" y="6057900"/>
          <p14:tracePt t="64290" x="8126413" y="6069013"/>
          <p14:tracePt t="64299" x="8148638" y="6069013"/>
          <p14:tracePt t="64306" x="8180388" y="6078538"/>
          <p14:tracePt t="64315" x="8213725" y="6078538"/>
          <p14:tracePt t="64323" x="8245475" y="6078538"/>
          <p14:tracePt t="64331" x="8267700" y="6078538"/>
          <p14:tracePt t="64339" x="8299450" y="6078538"/>
          <p14:tracePt t="64347" x="8310563" y="6078538"/>
          <p14:tracePt t="64355" x="8332788" y="6078538"/>
          <p14:tracePt t="64364" x="8353425" y="6078538"/>
          <p14:tracePt t="64372" x="8364538" y="6078538"/>
          <p14:tracePt t="64380" x="8375650" y="6078538"/>
          <p14:tracePt t="64388" x="8386763" y="6078538"/>
          <p14:tracePt t="64397" x="8397875" y="6069013"/>
          <p14:tracePt t="64404" x="8407400" y="6069013"/>
          <p14:tracePt t="64420" x="8418513" y="6069013"/>
          <p14:tracePt t="64429" x="8429625" y="6069013"/>
          <p14:tracePt t="64445" x="8440738" y="6069013"/>
          <p14:tracePt t="64551" x="8440738" y="6078538"/>
          <p14:tracePt t="64567" x="8440738" y="6089650"/>
          <p14:tracePt t="64583" x="8418513" y="6100763"/>
          <p14:tracePt t="64591" x="8397875" y="6111875"/>
          <p14:tracePt t="64600" x="8375650" y="6122988"/>
          <p14:tracePt t="64607" x="8343900" y="6132513"/>
          <p14:tracePt t="64616" x="8310563" y="6154738"/>
          <p14:tracePt t="64624" x="8267700" y="6165850"/>
          <p14:tracePt t="64632" x="8224838" y="6188075"/>
          <p14:tracePt t="64640" x="8170863" y="6188075"/>
          <p14:tracePt t="64648" x="8115300" y="6208713"/>
          <p14:tracePt t="64656" x="8051800" y="6219825"/>
          <p14:tracePt t="64665" x="7942263" y="6230938"/>
          <p14:tracePt t="64672" x="7856538" y="6242050"/>
          <p14:tracePt t="64681" x="7802563" y="6242050"/>
          <p14:tracePt t="64689" x="7715250" y="6242050"/>
          <p14:tracePt t="64697" x="7629525" y="6242050"/>
          <p14:tracePt t="64705" x="7553325" y="6242050"/>
          <p14:tracePt t="64714" x="7477125" y="6242050"/>
          <p14:tracePt t="64721" x="7391400" y="6242050"/>
          <p14:tracePt t="64730" x="7326313" y="6230938"/>
          <p14:tracePt t="64738" x="7272338" y="6230938"/>
          <p14:tracePt t="64746" x="7250113" y="6219825"/>
          <p14:tracePt t="64754" x="7207250" y="6208713"/>
          <p14:tracePt t="64762" x="7173913" y="6208713"/>
          <p14:tracePt t="64770" x="7142163" y="6197600"/>
          <p14:tracePt t="64779" x="7119938" y="6197600"/>
          <p14:tracePt t="64786" x="7108825" y="6188075"/>
          <p14:tracePt t="64795" x="7099300" y="6188075"/>
          <p14:tracePt t="64803" x="7088188" y="6188075"/>
          <p14:tracePt t="64900" x="7108825" y="6188075"/>
          <p14:tracePt t="64910" x="7142163" y="6188075"/>
          <p14:tracePt t="64917" x="7164388" y="6188075"/>
          <p14:tracePt t="64925" x="7196138" y="6197600"/>
          <p14:tracePt t="64933" x="7218363" y="6208713"/>
          <p14:tracePt t="64941" x="7239000" y="6208713"/>
          <p14:tracePt t="64949" x="7272338" y="6219825"/>
          <p14:tracePt t="64957" x="7283450" y="6230938"/>
          <p14:tracePt t="64965" x="7304088" y="6230938"/>
          <p14:tracePt t="64974" x="7315200" y="6230938"/>
          <p14:tracePt t="64981" x="7315200" y="6242050"/>
          <p14:tracePt t="64990" x="7326313" y="6242050"/>
          <p14:tracePt t="65006" x="7326313" y="6230938"/>
          <p14:tracePt t="65014" x="7304088" y="6188075"/>
          <p14:tracePt t="65022" x="7272338" y="6143625"/>
          <p14:tracePt t="65030" x="7218363" y="6069013"/>
          <p14:tracePt t="65039" x="7164388" y="5981700"/>
          <p14:tracePt t="65046" x="7099300" y="5884863"/>
          <p14:tracePt t="65055" x="7011988" y="5765800"/>
          <p14:tracePt t="65063" x="6935788" y="5646738"/>
          <p14:tracePt t="65071" x="6850063" y="5527675"/>
          <p14:tracePt t="65079" x="6773863" y="5408613"/>
          <p14:tracePt t="65087" x="6677025" y="5278438"/>
          <p14:tracePt t="65095" x="6589713" y="5159375"/>
          <p14:tracePt t="65104" x="6515100" y="5029200"/>
          <p14:tracePt t="65112" x="6438900" y="4911725"/>
          <p14:tracePt t="65120" x="6405563" y="4846638"/>
          <p14:tracePt t="65128" x="6342063" y="4737100"/>
          <p14:tracePt t="65137" x="6286500" y="4629150"/>
          <p14:tracePt t="65144" x="6243638" y="4543425"/>
          <p14:tracePt t="65153" x="6211888" y="4478338"/>
          <p14:tracePt t="65160" x="6200775" y="4456113"/>
          <p14:tracePt t="65169" x="6167438" y="4391025"/>
          <p14:tracePt t="65177" x="6146800" y="4359275"/>
          <p14:tracePt t="65185" x="6124575" y="4327525"/>
          <p14:tracePt t="65193" x="6113463" y="4294188"/>
          <p14:tracePt t="65201" x="6103938" y="4271963"/>
          <p14:tracePt t="65209" x="6092825" y="4251325"/>
          <p14:tracePt t="65217" x="6081713" y="4229100"/>
          <p14:tracePt t="65226" x="6070600" y="4217988"/>
          <p14:tracePt t="65234" x="6059488" y="4208463"/>
          <p14:tracePt t="65242" x="6059488" y="4186238"/>
          <p14:tracePt t="65250" x="6048375" y="4175125"/>
          <p14:tracePt t="65258" x="6038850" y="4164013"/>
          <p14:tracePt t="65274" x="6027738" y="4154488"/>
          <p14:tracePt t="65283" x="6027738" y="4143375"/>
          <p14:tracePt t="65299" x="6016625" y="4132263"/>
          <p14:tracePt t="65307" x="6016625" y="4121150"/>
          <p14:tracePt t="65315" x="6005513" y="4121150"/>
          <p14:tracePt t="65323" x="6005513" y="4110038"/>
          <p14:tracePt t="65388" x="6016625" y="4110038"/>
          <p14:tracePt t="65397" x="6038850" y="4132263"/>
          <p14:tracePt t="65404" x="6059488" y="4154488"/>
          <p14:tracePt t="65413" x="6081713" y="4175125"/>
          <p14:tracePt t="65421" x="6113463" y="4208463"/>
          <p14:tracePt t="65429" x="6135688" y="4240213"/>
          <p14:tracePt t="65437" x="6157913" y="4271963"/>
          <p14:tracePt t="65446" x="6167438" y="4294188"/>
          <p14:tracePt t="65453" x="6189663" y="4327525"/>
          <p14:tracePt t="65462" x="6211888" y="4359275"/>
          <p14:tracePt t="65470" x="6223000" y="4381500"/>
          <p14:tracePt t="65478" x="6243638" y="4402138"/>
          <p14:tracePt t="65486" x="6254750" y="4424363"/>
          <p14:tracePt t="65494" x="6276975" y="4456113"/>
          <p14:tracePt t="65502" x="6286500" y="4478338"/>
          <p14:tracePt t="65510" x="6308725" y="4500563"/>
          <p14:tracePt t="65518" x="6330950" y="4532313"/>
          <p14:tracePt t="65527" x="6351588" y="4575175"/>
          <p14:tracePt t="65534" x="6373813" y="4608513"/>
          <p14:tracePt t="65544" x="6405563" y="4651375"/>
          <p14:tracePt t="65551" x="6450013" y="4694238"/>
          <p14:tracePt t="65560" x="6481763" y="4737100"/>
          <p14:tracePt t="65567" x="6515100" y="4781550"/>
          <p14:tracePt t="65575" x="6535738" y="4824413"/>
          <p14:tracePt t="65583" x="6569075" y="4856163"/>
          <p14:tracePt t="65591" x="6589713" y="4889500"/>
          <p14:tracePt t="65600" x="6611938" y="4921250"/>
          <p14:tracePt t="65608" x="6634163" y="4954588"/>
          <p14:tracePt t="65616" x="6665913" y="4997450"/>
          <p14:tracePt t="65624" x="6731000" y="5051425"/>
          <p14:tracePt t="65633" x="6784975" y="5094288"/>
          <p14:tracePt t="65641" x="6838950" y="5148263"/>
          <p14:tracePt t="65649" x="6915150" y="5202238"/>
          <p14:tracePt t="65656" x="6946900" y="5235575"/>
          <p14:tracePt t="65665" x="7023100" y="5289550"/>
          <p14:tracePt t="65673" x="7099300" y="5354638"/>
          <p14:tracePt t="65681" x="7164388" y="5397500"/>
          <p14:tracePt t="65689" x="7239000" y="5451475"/>
          <p14:tracePt t="65697" x="7292975" y="5494338"/>
          <p14:tracePt t="65706" x="7358063" y="5527675"/>
          <p14:tracePt t="65713" x="7412038" y="5559425"/>
          <p14:tracePt t="65722" x="7477125" y="5603875"/>
          <p14:tracePt t="65730" x="7521575" y="5635625"/>
          <p14:tracePt t="65738" x="7564438" y="5657850"/>
          <p14:tracePt t="65746" x="7607300" y="5689600"/>
          <p14:tracePt t="65754" x="7661275" y="5722938"/>
          <p14:tracePt t="65762" x="7704138" y="5743575"/>
          <p14:tracePt t="65771" x="7758113" y="5776913"/>
          <p14:tracePt t="65778" x="7802563" y="5797550"/>
          <p14:tracePt t="65787" x="7856538" y="5819775"/>
          <p14:tracePt t="65795" x="7888288" y="5840413"/>
          <p14:tracePt t="65803" x="7910513" y="5840413"/>
          <p14:tracePt t="65811" x="7942263" y="5862638"/>
          <p14:tracePt t="65819" x="7975600" y="5873750"/>
          <p14:tracePt t="65827" x="8007350" y="5895975"/>
          <p14:tracePt t="65835" x="8029575" y="5895975"/>
          <p14:tracePt t="65843" x="8051800" y="5916613"/>
          <p14:tracePt t="65851" x="8083550" y="5916613"/>
          <p14:tracePt t="65860" x="8115300" y="5938838"/>
          <p14:tracePt t="65868" x="8137525" y="5949950"/>
          <p14:tracePt t="65876" x="8159750" y="5959475"/>
          <p14:tracePt t="65885" x="8191500" y="5970588"/>
          <p14:tracePt t="65892" x="8224838" y="5992813"/>
          <p14:tracePt t="65901" x="8245475" y="6003925"/>
          <p14:tracePt t="65909" x="8267700" y="6015038"/>
          <p14:tracePt t="65917" x="8288338" y="6024563"/>
          <p14:tracePt t="65926" x="8299450" y="6024563"/>
          <p14:tracePt t="65934" x="8310563" y="6035675"/>
          <p14:tracePt t="65943" x="8321675" y="6035675"/>
          <p14:tracePt t="65950" x="8321675" y="6046788"/>
          <p14:tracePt t="65959" x="8332788" y="6046788"/>
          <p14:tracePt t="66087" x="8332788" y="6057900"/>
          <p14:tracePt t="66112" x="8310563" y="6057900"/>
          <p14:tracePt t="66120" x="8278813" y="6057900"/>
          <p14:tracePt t="66128" x="8245475" y="6057900"/>
          <p14:tracePt t="66137" x="8191500" y="6046788"/>
          <p14:tracePt t="66144" x="8137525" y="6035675"/>
          <p14:tracePt t="66153" x="8083550" y="6003925"/>
          <p14:tracePt t="66161" x="8018463" y="5981700"/>
          <p14:tracePt t="66169" x="7899400" y="5927725"/>
          <p14:tracePt t="66177" x="7813675" y="5884863"/>
          <p14:tracePt t="66186" x="7769225" y="5862638"/>
          <p14:tracePt t="66193" x="7694613" y="5830888"/>
          <p14:tracePt t="66202" x="7564438" y="5754688"/>
          <p14:tracePt t="66210" x="7488238" y="5689600"/>
          <p14:tracePt t="66218" x="7391400" y="5635625"/>
          <p14:tracePt t="66226" x="7292975" y="5559425"/>
          <p14:tracePt t="66234" x="7196138" y="5473700"/>
          <p14:tracePt t="66242" x="7099300" y="5386388"/>
          <p14:tracePt t="66251" x="7011988" y="5300663"/>
          <p14:tracePt t="66258" x="6926263" y="5213350"/>
          <p14:tracePt t="66267" x="6838950" y="5116513"/>
          <p14:tracePt t="66275" x="6753225" y="5029200"/>
          <p14:tracePt t="66283" x="6677025" y="4943475"/>
          <p14:tracePt t="66291" x="6589713" y="4856163"/>
          <p14:tracePt t="66300" x="6569075" y="4824413"/>
          <p14:tracePt t="66307" x="6492875" y="4737100"/>
          <p14:tracePt t="66316" x="6427788" y="4662488"/>
          <p14:tracePt t="66323" x="6384925" y="4597400"/>
          <p14:tracePt t="66332" x="6330950" y="4510088"/>
          <p14:tracePt t="66339" x="6276975" y="4435475"/>
          <p14:tracePt t="66348" x="6232525" y="4359275"/>
          <p14:tracePt t="66356" x="6189663" y="4294188"/>
          <p14:tracePt t="66364" x="6135688" y="4217988"/>
          <p14:tracePt t="66372" x="6081713" y="4154488"/>
          <p14:tracePt t="66381" x="6038850" y="4098925"/>
          <p14:tracePt t="66388" x="5994400" y="4044950"/>
          <p14:tracePt t="66397" x="5951538" y="4013200"/>
          <p14:tracePt t="66405" x="5929313" y="3990975"/>
          <p14:tracePt t="66413" x="5875338" y="3937000"/>
          <p14:tracePt t="66421" x="5865813" y="3925888"/>
          <p14:tracePt t="66429" x="5832475" y="3905250"/>
          <p14:tracePt t="66437" x="5789613" y="3862388"/>
          <p14:tracePt t="66446" x="5778500" y="3851275"/>
          <p14:tracePt t="66453" x="5756275" y="3829050"/>
          <p14:tracePt t="66462" x="5746750" y="3806825"/>
          <p14:tracePt t="66470" x="5735638" y="3786188"/>
          <p14:tracePt t="66478" x="5713413" y="3775075"/>
          <p14:tracePt t="66486" x="5702300" y="3763963"/>
          <p14:tracePt t="66494" x="5702300" y="3752850"/>
          <p14:tracePt t="66502" x="5692775" y="3752850"/>
          <p14:tracePt t="66511" x="5692775" y="3743325"/>
          <p14:tracePt t="66527" x="5692775" y="3732213"/>
          <p14:tracePt t="66535" x="5681663" y="3732213"/>
          <p14:tracePt t="66592" x="5692775" y="3732213"/>
          <p14:tracePt t="66600" x="5702300" y="3752850"/>
          <p14:tracePt t="66608" x="5724525" y="3775075"/>
          <p14:tracePt t="66616" x="5746750" y="3797300"/>
          <p14:tracePt t="66625" x="5778500" y="3829050"/>
          <p14:tracePt t="66632" x="5821363" y="3871913"/>
          <p14:tracePt t="66641" x="5865813" y="3916363"/>
          <p14:tracePt t="66648" x="5919788" y="3970338"/>
          <p14:tracePt t="66657" x="5973763" y="4024313"/>
          <p14:tracePt t="66665" x="6027738" y="4078288"/>
          <p14:tracePt t="66673" x="6092825" y="4143375"/>
          <p14:tracePt t="66681" x="6146800" y="4197350"/>
          <p14:tracePt t="66690" x="6243638" y="4316413"/>
          <p14:tracePt t="66697" x="6319838" y="4381500"/>
          <p14:tracePt t="66706" x="6396038" y="4456113"/>
          <p14:tracePt t="66714" x="6481763" y="4543425"/>
          <p14:tracePt t="66722" x="6578600" y="4629150"/>
          <p14:tracePt t="66730" x="6677025" y="4727575"/>
          <p14:tracePt t="66739" x="6784975" y="4813300"/>
          <p14:tracePt t="66747" x="6926263" y="4943475"/>
          <p14:tracePt t="66754" x="7054850" y="5062538"/>
          <p14:tracePt t="66764" x="7196138" y="5181600"/>
          <p14:tracePt t="66771" x="7315200" y="5300663"/>
          <p14:tracePt t="66780" x="7423150" y="5397500"/>
          <p14:tracePt t="66787" x="7477125" y="5462588"/>
          <p14:tracePt t="66797" x="7564438" y="5549900"/>
          <p14:tracePt t="66804" x="7639050" y="5624513"/>
          <p14:tracePt t="66813" x="7715250" y="5689600"/>
          <p14:tracePt t="66819" x="7780338" y="5743575"/>
          <p14:tracePt t="66830" x="7834313" y="5797550"/>
          <p14:tracePt t="66836" x="7899400" y="5840413"/>
          <p14:tracePt t="66847" x="7942263" y="5884863"/>
          <p14:tracePt t="66852" x="7986713" y="5927725"/>
          <p14:tracePt t="66863" x="8040688" y="5959475"/>
          <p14:tracePt t="66868" x="8094663" y="5992813"/>
          <p14:tracePt t="66880" x="8126413" y="6015038"/>
          <p14:tracePt t="66885" x="8170863" y="6035675"/>
          <p14:tracePt t="66897" x="8213725" y="6069013"/>
          <p14:tracePt t="66901" x="8245475" y="6089650"/>
          <p14:tracePt t="66913" x="8267700" y="6100763"/>
          <p14:tracePt t="66917" x="8299450" y="6111875"/>
          <p14:tracePt t="66930" x="8332788" y="6122988"/>
          <p14:tracePt t="66933" x="8364538" y="6122988"/>
          <p14:tracePt t="66947" x="8386763" y="6132513"/>
          <p14:tracePt t="66949" x="8418513" y="6132513"/>
          <p14:tracePt t="66963" x="8440738" y="6143625"/>
          <p14:tracePt t="66966" x="8472488" y="6143625"/>
          <p14:tracePt t="66980" x="8494713" y="6143625"/>
          <p14:tracePt t="66982" x="8516938" y="6143625"/>
          <p14:tracePt t="66997" x="8537575" y="6143625"/>
          <p14:tracePt t="66999" x="8559800" y="6154738"/>
          <p14:tracePt t="67013" x="8582025" y="6154738"/>
          <p14:tracePt t="67015" x="8591550" y="6154738"/>
          <p14:tracePt t="67030" x="8602663" y="6165850"/>
          <p14:tracePt t="67032" x="8613775" y="6176963"/>
          <p14:tracePt t="67047" x="8624888" y="6176963"/>
          <p14:tracePt t="67047" x="8636000" y="6176963"/>
          <p14:tracePt t="67055" x="8636000" y="6188075"/>
          <p14:tracePt t="67064" x="8645525" y="6188075"/>
          <p14:tracePt t="67071" x="8656638" y="6188075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48B0E-3205-8435-FD98-87A5D4B58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FB2EF3C7-1AA4-2247-C62D-17B00BF44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65" y="2633094"/>
            <a:ext cx="3438292" cy="338098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E709E60-40A4-C74B-985C-71239F4EC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4" y="2617702"/>
            <a:ext cx="4212000" cy="68595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F5D2726-0B25-ED41-9CBA-3C952F596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37" y="3296476"/>
            <a:ext cx="4320000" cy="30486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DA3F81ED-5107-0AE4-5F94-6EE120BF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Charge-Sign Dependence of Solar Modulation</a:t>
            </a:r>
            <a:endParaRPr kumimoji="1" lang="ja-JP" altLang="en-US" baseline="3000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B955996-5CF7-5553-A669-2EF550B3F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B43FE5-B709-5C47-B90A-311B3BA7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112BFBB-B215-FB76-FBA8-C83AC7A36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2112980-11DB-D3FA-EEE4-849FF33DD120}"/>
              </a:ext>
            </a:extLst>
          </p:cNvPr>
          <p:cNvSpPr txBox="1"/>
          <p:nvPr/>
        </p:nvSpPr>
        <p:spPr>
          <a:xfrm>
            <a:off x="0" y="859435"/>
            <a:ext cx="12192000" cy="10618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84138"/>
            <a:r>
              <a:rPr lang="en" altLang="ja-JP" sz="2100" dirty="0"/>
              <a:t>As the HCS tilt angle decreases, the effect of the magnetic polarity reversal is expected to become more apparent, and the characteristic time profile and hysteresis loop of the A&lt;0 epoch are expected to emerge.</a:t>
            </a:r>
            <a:endParaRPr lang="ja-JP" altLang="en-US" sz="21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338AA9-40DF-EE62-35E5-9B823642B716}"/>
              </a:ext>
            </a:extLst>
          </p:cNvPr>
          <p:cNvSpPr txBox="1"/>
          <p:nvPr/>
        </p:nvSpPr>
        <p:spPr>
          <a:xfrm>
            <a:off x="81977" y="6216102"/>
            <a:ext cx="620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(Average value for the entire period is normalized to 100%)</a:t>
            </a:r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241EA1A-2D75-E590-8761-EF5A676B0F33}"/>
              </a:ext>
            </a:extLst>
          </p:cNvPr>
          <p:cNvSpPr txBox="1"/>
          <p:nvPr/>
        </p:nvSpPr>
        <p:spPr>
          <a:xfrm>
            <a:off x="6500264" y="6043535"/>
            <a:ext cx="5506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(This figure shows </a:t>
            </a:r>
            <a:r>
              <a:rPr lang="en-US" altLang="ja-JP" sz="1600" dirty="0"/>
              <a:t>the results up to Sep. 2025 (CR2302), for which WSO’s HCS tilt angle data is publicly available.</a:t>
            </a:r>
            <a:r>
              <a:rPr kumimoji="1" lang="en-US" altLang="ja-JP" sz="1600" dirty="0"/>
              <a:t>)</a:t>
            </a:r>
            <a:endParaRPr kumimoji="1" lang="ja-JP" altLang="en-US" sz="1600"/>
          </a:p>
        </p:txBody>
      </p:sp>
      <p:sp>
        <p:nvSpPr>
          <p:cNvPr id="7" name="フリーフォーム 6">
            <a:extLst>
              <a:ext uri="{FF2B5EF4-FFF2-40B4-BE49-F238E27FC236}">
                <a16:creationId xmlns:a16="http://schemas.microsoft.com/office/drawing/2014/main" id="{18618FA0-6A16-D139-55C6-8C2CC1D5D886}"/>
              </a:ext>
            </a:extLst>
          </p:cNvPr>
          <p:cNvSpPr/>
          <p:nvPr/>
        </p:nvSpPr>
        <p:spPr>
          <a:xfrm>
            <a:off x="4770785" y="4479235"/>
            <a:ext cx="967409" cy="1192695"/>
          </a:xfrm>
          <a:custGeom>
            <a:avLst/>
            <a:gdLst>
              <a:gd name="csX0" fmla="*/ 0 w 967409"/>
              <a:gd name="csY0" fmla="*/ 1192695 h 1192695"/>
              <a:gd name="csX1" fmla="*/ 291548 w 967409"/>
              <a:gd name="csY1" fmla="*/ 1060174 h 1192695"/>
              <a:gd name="csX2" fmla="*/ 516835 w 967409"/>
              <a:gd name="csY2" fmla="*/ 516835 h 1192695"/>
              <a:gd name="csX3" fmla="*/ 715617 w 967409"/>
              <a:gd name="csY3" fmla="*/ 159026 h 1192695"/>
              <a:gd name="csX4" fmla="*/ 967409 w 967409"/>
              <a:gd name="csY4" fmla="*/ 0 h 1192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67409" h="1192695">
                <a:moveTo>
                  <a:pt x="0" y="1192695"/>
                </a:moveTo>
                <a:cubicBezTo>
                  <a:pt x="102704" y="1182756"/>
                  <a:pt x="205409" y="1172817"/>
                  <a:pt x="291548" y="1060174"/>
                </a:cubicBezTo>
                <a:cubicBezTo>
                  <a:pt x="377687" y="947531"/>
                  <a:pt x="446157" y="667026"/>
                  <a:pt x="516835" y="516835"/>
                </a:cubicBezTo>
                <a:cubicBezTo>
                  <a:pt x="587513" y="366644"/>
                  <a:pt x="640521" y="245165"/>
                  <a:pt x="715617" y="159026"/>
                </a:cubicBezTo>
                <a:cubicBezTo>
                  <a:pt x="790713" y="72887"/>
                  <a:pt x="879061" y="36443"/>
                  <a:pt x="967409" y="0"/>
                </a:cubicBezTo>
              </a:path>
            </a:pathLst>
          </a:custGeom>
          <a:noFill/>
          <a:ln w="76200">
            <a:solidFill>
              <a:srgbClr val="0432FF">
                <a:alpha val="70000"/>
              </a:srgbClr>
            </a:solidFill>
            <a:prstDash val="sysDot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 8">
            <a:extLst>
              <a:ext uri="{FF2B5EF4-FFF2-40B4-BE49-F238E27FC236}">
                <a16:creationId xmlns:a16="http://schemas.microsoft.com/office/drawing/2014/main" id="{DB2BCB37-EE4C-47C5-E7E8-509C68BD878A}"/>
              </a:ext>
            </a:extLst>
          </p:cNvPr>
          <p:cNvSpPr/>
          <p:nvPr/>
        </p:nvSpPr>
        <p:spPr>
          <a:xfrm>
            <a:off x="4757533" y="4611757"/>
            <a:ext cx="1179443" cy="616515"/>
          </a:xfrm>
          <a:custGeom>
            <a:avLst/>
            <a:gdLst>
              <a:gd name="csX0" fmla="*/ 0 w 1179443"/>
              <a:gd name="csY0" fmla="*/ 609600 h 616515"/>
              <a:gd name="csX1" fmla="*/ 742121 w 1179443"/>
              <a:gd name="csY1" fmla="*/ 530086 h 616515"/>
              <a:gd name="csX2" fmla="*/ 1179443 w 1179443"/>
              <a:gd name="csY2" fmla="*/ 0 h 616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79443" h="616515">
                <a:moveTo>
                  <a:pt x="0" y="609600"/>
                </a:moveTo>
                <a:cubicBezTo>
                  <a:pt x="272773" y="620643"/>
                  <a:pt x="545547" y="631686"/>
                  <a:pt x="742121" y="530086"/>
                </a:cubicBezTo>
                <a:cubicBezTo>
                  <a:pt x="938695" y="428486"/>
                  <a:pt x="1059069" y="214243"/>
                  <a:pt x="1179443" y="0"/>
                </a:cubicBezTo>
              </a:path>
            </a:pathLst>
          </a:custGeom>
          <a:noFill/>
          <a:ln w="76200">
            <a:solidFill>
              <a:srgbClr val="FF0000">
                <a:alpha val="70000"/>
              </a:srgbClr>
            </a:solidFill>
            <a:prstDash val="sysDot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 16">
            <a:extLst>
              <a:ext uri="{FF2B5EF4-FFF2-40B4-BE49-F238E27FC236}">
                <a16:creationId xmlns:a16="http://schemas.microsoft.com/office/drawing/2014/main" id="{847346FF-04E2-49BF-EC01-8EBE53152D1C}"/>
              </a:ext>
            </a:extLst>
          </p:cNvPr>
          <p:cNvSpPr/>
          <p:nvPr/>
        </p:nvSpPr>
        <p:spPr>
          <a:xfrm>
            <a:off x="8666922" y="3776870"/>
            <a:ext cx="1086678" cy="834887"/>
          </a:xfrm>
          <a:custGeom>
            <a:avLst/>
            <a:gdLst>
              <a:gd name="csX0" fmla="*/ 1086678 w 1086678"/>
              <a:gd name="csY0" fmla="*/ 834887 h 834887"/>
              <a:gd name="csX1" fmla="*/ 516835 w 1086678"/>
              <a:gd name="csY1" fmla="*/ 516834 h 834887"/>
              <a:gd name="csX2" fmla="*/ 0 w 1086678"/>
              <a:gd name="csY2" fmla="*/ 0 h 834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86678" h="834887">
                <a:moveTo>
                  <a:pt x="1086678" y="834887"/>
                </a:moveTo>
                <a:cubicBezTo>
                  <a:pt x="892313" y="745434"/>
                  <a:pt x="697948" y="655982"/>
                  <a:pt x="516835" y="516834"/>
                </a:cubicBezTo>
                <a:cubicBezTo>
                  <a:pt x="335722" y="377686"/>
                  <a:pt x="167861" y="188843"/>
                  <a:pt x="0" y="0"/>
                </a:cubicBezTo>
              </a:path>
            </a:pathLst>
          </a:custGeom>
          <a:noFill/>
          <a:ln w="76200">
            <a:solidFill>
              <a:srgbClr val="FF0000">
                <a:alpha val="70000"/>
              </a:srgbClr>
            </a:solidFill>
            <a:prstDash val="sysDot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フリーフォーム 21">
            <a:extLst>
              <a:ext uri="{FF2B5EF4-FFF2-40B4-BE49-F238E27FC236}">
                <a16:creationId xmlns:a16="http://schemas.microsoft.com/office/drawing/2014/main" id="{FADE08E3-2112-80DF-F086-5FE88BB6FF21}"/>
              </a:ext>
            </a:extLst>
          </p:cNvPr>
          <p:cNvSpPr/>
          <p:nvPr/>
        </p:nvSpPr>
        <p:spPr>
          <a:xfrm>
            <a:off x="8772939" y="4320209"/>
            <a:ext cx="1007165" cy="940904"/>
          </a:xfrm>
          <a:custGeom>
            <a:avLst/>
            <a:gdLst>
              <a:gd name="csX0" fmla="*/ 1007165 w 1007165"/>
              <a:gd name="csY0" fmla="*/ 940904 h 940904"/>
              <a:gd name="csX1" fmla="*/ 702365 w 1007165"/>
              <a:gd name="csY1" fmla="*/ 530087 h 940904"/>
              <a:gd name="csX2" fmla="*/ 0 w 1007165"/>
              <a:gd name="csY2" fmla="*/ 0 h 9409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07165" h="940904">
                <a:moveTo>
                  <a:pt x="1007165" y="940904"/>
                </a:moveTo>
                <a:cubicBezTo>
                  <a:pt x="938695" y="813904"/>
                  <a:pt x="870226" y="686904"/>
                  <a:pt x="702365" y="530087"/>
                </a:cubicBezTo>
                <a:cubicBezTo>
                  <a:pt x="534504" y="373270"/>
                  <a:pt x="267252" y="186635"/>
                  <a:pt x="0" y="0"/>
                </a:cubicBezTo>
              </a:path>
            </a:pathLst>
          </a:custGeom>
          <a:noFill/>
          <a:ln w="76200">
            <a:solidFill>
              <a:srgbClr val="0432FF">
                <a:alpha val="70000"/>
              </a:srgbClr>
            </a:solidFill>
            <a:prstDash val="sysDot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4545D58-64B4-0A43-EEAF-66DED0C4FE40}"/>
              </a:ext>
            </a:extLst>
          </p:cNvPr>
          <p:cNvSpPr/>
          <p:nvPr/>
        </p:nvSpPr>
        <p:spPr>
          <a:xfrm>
            <a:off x="5983780" y="1840865"/>
            <a:ext cx="60227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Correlation between the CR proton/electron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count rates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and HCS tilt angle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6" name="テキスト ボックス 4">
            <a:extLst>
              <a:ext uri="{FF2B5EF4-FFF2-40B4-BE49-F238E27FC236}">
                <a16:creationId xmlns:a16="http://schemas.microsoft.com/office/drawing/2014/main" id="{DB6A6F40-7BD7-DBF4-598E-4CC2D575109B}"/>
              </a:ext>
            </a:extLst>
          </p:cNvPr>
          <p:cNvSpPr txBox="1"/>
          <p:nvPr/>
        </p:nvSpPr>
        <p:spPr>
          <a:xfrm>
            <a:off x="348712" y="1885836"/>
            <a:ext cx="52863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the CR proton and electron count rates</a:t>
            </a:r>
            <a:endParaRPr lang="ja-JP" altLang="en-US" sz="2200" b="1" u="sng" baseline="30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29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17"/>
    </mc:Choice>
    <mc:Fallback xmlns="">
      <p:transition spd="slow" advTm="69317"/>
    </mc:Fallback>
  </mc:AlternateContent>
  <p:extLst>
    <p:ext uri="{3A86A75C-4F4B-4683-9AE1-C65F6400EC91}">
      <p14:laserTraceLst xmlns:p14="http://schemas.microsoft.com/office/powerpoint/2010/main">
        <p14:tracePtLst>
          <p14:tracePt t="462" x="1103313" y="11113"/>
          <p14:tracePt t="468" x="1114425" y="22225"/>
          <p14:tracePt t="476" x="1125538" y="42863"/>
          <p14:tracePt t="485" x="1147763" y="65088"/>
          <p14:tracePt t="493" x="1168400" y="87313"/>
          <p14:tracePt t="501" x="1179513" y="96838"/>
          <p14:tracePt t="509" x="1190625" y="107950"/>
          <p14:tracePt t="516" x="1201738" y="119063"/>
          <p14:tracePt t="525" x="1211263" y="130175"/>
          <p14:tracePt t="541" x="1222375" y="141288"/>
          <p14:tracePt t="573" x="1233488" y="141288"/>
          <p14:tracePt t="582" x="1233488" y="150813"/>
          <p14:tracePt t="720" x="1233488" y="161925"/>
          <p14:tracePt t="736" x="1244600" y="173038"/>
          <p14:tracePt t="744" x="1244600" y="195263"/>
          <p14:tracePt t="752" x="1244600" y="204788"/>
          <p14:tracePt t="769" x="1255713" y="215900"/>
          <p14:tracePt t="777" x="1255713" y="227013"/>
          <p14:tracePt t="785" x="1255713" y="238125"/>
          <p14:tracePt t="793" x="1255713" y="249238"/>
          <p14:tracePt t="825" x="1266825" y="260350"/>
          <p14:tracePt t="16938" x="1266825" y="269875"/>
          <p14:tracePt t="16945" x="1266825" y="303213"/>
          <p14:tracePt t="16954" x="1266825" y="346075"/>
          <p14:tracePt t="16962" x="1266825" y="377825"/>
          <p14:tracePt t="16970" x="1276350" y="422275"/>
          <p14:tracePt t="16978" x="1287463" y="476250"/>
          <p14:tracePt t="16987" x="1298575" y="508000"/>
          <p14:tracePt t="16994" x="1320800" y="595313"/>
          <p14:tracePt t="17003" x="1352550" y="735013"/>
          <p14:tracePt t="17010" x="1363663" y="788988"/>
          <p14:tracePt t="17019" x="1385888" y="865188"/>
          <p14:tracePt t="17027" x="1417638" y="962025"/>
          <p14:tracePt t="17035" x="1439863" y="1049338"/>
          <p14:tracePt t="17043" x="1460500" y="1125538"/>
          <p14:tracePt t="17051" x="1493838" y="1254125"/>
          <p14:tracePt t="17059" x="1514475" y="1352550"/>
          <p14:tracePt t="17068" x="1547813" y="1449388"/>
          <p14:tracePt t="17075" x="1568450" y="1546225"/>
          <p14:tracePt t="17084" x="1590675" y="1655763"/>
          <p14:tracePt t="17091" x="1612900" y="1773238"/>
          <p14:tracePt t="17100" x="1622425" y="1882775"/>
          <p14:tracePt t="17108" x="1644650" y="1936750"/>
          <p14:tracePt t="17116" x="1655763" y="2022475"/>
          <p14:tracePt t="17124" x="1677988" y="2109788"/>
          <p14:tracePt t="17133" x="1687513" y="2184400"/>
          <p14:tracePt t="17140" x="1698625" y="2249488"/>
          <p14:tracePt t="17149" x="1709738" y="2303463"/>
          <p14:tracePt t="17157" x="1720850" y="2357438"/>
          <p14:tracePt t="17165" x="1720850" y="2401888"/>
          <p14:tracePt t="17173" x="1731963" y="2455863"/>
          <p14:tracePt t="17182" x="1741488" y="2498725"/>
          <p14:tracePt t="17189" x="1741488" y="2552700"/>
          <p14:tracePt t="17198" x="1763713" y="2649538"/>
          <p14:tracePt t="17206" x="1774825" y="2714625"/>
          <p14:tracePt t="17215" x="1797050" y="2813050"/>
          <p14:tracePt t="17222" x="1828800" y="2932113"/>
          <p14:tracePt t="17231" x="1851025" y="3040063"/>
          <p14:tracePt t="17238" x="1893888" y="3148013"/>
          <p14:tracePt t="17247" x="1925638" y="3267075"/>
          <p14:tracePt t="17255" x="1947863" y="3321050"/>
          <p14:tracePt t="17264" x="1979613" y="3429000"/>
          <p14:tracePt t="17271" x="2012950" y="3525838"/>
          <p14:tracePt t="17281" x="2044700" y="3602038"/>
          <p14:tracePt t="17287" x="2078038" y="3678238"/>
          <p14:tracePt t="17297" x="2109788" y="3763963"/>
          <p14:tracePt t="17303" x="2143125" y="3840163"/>
          <p14:tracePt t="17314" x="2163763" y="3905250"/>
          <p14:tracePt t="17319" x="2197100" y="3959225"/>
          <p14:tracePt t="17331" x="2208213" y="4024313"/>
          <p14:tracePt t="17335" x="2217738" y="4044950"/>
          <p14:tracePt t="17347" x="2228850" y="4089400"/>
          <p14:tracePt t="17352" x="2239963" y="4121150"/>
          <p14:tracePt t="17364" x="2251075" y="4154488"/>
          <p14:tracePt t="17368" x="2251075" y="4186238"/>
          <p14:tracePt t="17381" x="2262188" y="4208463"/>
          <p14:tracePt t="17384" x="2262188" y="4229100"/>
          <p14:tracePt t="17397" x="2262188" y="4240213"/>
          <p14:tracePt t="17401" x="2262188" y="4262438"/>
          <p14:tracePt t="17414" x="2271713" y="4262438"/>
          <p14:tracePt t="17417" x="2271713" y="4271963"/>
          <p14:tracePt t="17431" x="2271713" y="4294188"/>
          <p14:tracePt t="17433" x="2271713" y="4305300"/>
          <p14:tracePt t="17447" x="2271713" y="4327525"/>
          <p14:tracePt t="17449" x="2271713" y="4337050"/>
          <p14:tracePt t="17464" x="2282825" y="4359275"/>
          <p14:tracePt t="17467" x="2282825" y="4370388"/>
          <p14:tracePt t="17481" x="2282825" y="4381500"/>
          <p14:tracePt t="17483" x="2282825" y="4402138"/>
          <p14:tracePt t="17498" x="2293938" y="4413250"/>
          <p14:tracePt t="17501" x="2293938" y="4424363"/>
          <p14:tracePt t="17515" x="2293938" y="4435475"/>
          <p14:tracePt t="17539" x="2293938" y="4446588"/>
          <p14:tracePt t="18459" x="2305050" y="4446588"/>
          <p14:tracePt t="18466" x="2316163" y="4446588"/>
          <p14:tracePt t="18475" x="2336800" y="4446588"/>
          <p14:tracePt t="18483" x="2347913" y="4446588"/>
          <p14:tracePt t="18491" x="2370138" y="4446588"/>
          <p14:tracePt t="18499" x="2401888" y="4435475"/>
          <p14:tracePt t="18507" x="2424113" y="4424363"/>
          <p14:tracePt t="18515" x="2455863" y="4424363"/>
          <p14:tracePt t="18524" x="2500313" y="4413250"/>
          <p14:tracePt t="18531" x="2532063" y="4413250"/>
          <p14:tracePt t="18539" x="2543175" y="4402138"/>
          <p14:tracePt t="18548" x="2574925" y="4391025"/>
          <p14:tracePt t="18556" x="2597150" y="4391025"/>
          <p14:tracePt t="18564" x="2628900" y="4381500"/>
          <p14:tracePt t="18572" x="2651125" y="4370388"/>
          <p14:tracePt t="18580" x="2673350" y="4359275"/>
          <p14:tracePt t="18589" x="2684463" y="4348163"/>
          <p14:tracePt t="18596" x="2705100" y="4348163"/>
          <p14:tracePt t="18605" x="2716213" y="4337050"/>
          <p14:tracePt t="18612" x="2727325" y="4337050"/>
          <p14:tracePt t="18621" x="2738438" y="4327525"/>
          <p14:tracePt t="18637" x="2738438" y="4316413"/>
          <p14:tracePt t="18645" x="2747963" y="4316413"/>
          <p14:tracePt t="18661" x="2747963" y="4305300"/>
          <p14:tracePt t="18670" x="2759075" y="4305300"/>
          <p14:tracePt t="18719" x="2770188" y="4294188"/>
          <p14:tracePt t="18775" x="2781300" y="4294188"/>
          <p14:tracePt t="23801" x="2781300" y="4327525"/>
          <p14:tracePt t="23809" x="2759075" y="4359275"/>
          <p14:tracePt t="23817" x="2738438" y="4391025"/>
          <p14:tracePt t="23825" x="2716213" y="4424363"/>
          <p14:tracePt t="23834" x="2684463" y="4456113"/>
          <p14:tracePt t="23842" x="2662238" y="4489450"/>
          <p14:tracePt t="23850" x="2640013" y="4521200"/>
          <p14:tracePt t="23858" x="2597150" y="4586288"/>
          <p14:tracePt t="23866" x="2554288" y="4629150"/>
          <p14:tracePt t="23875" x="2509838" y="4683125"/>
          <p14:tracePt t="23882" x="2478088" y="4727575"/>
          <p14:tracePt t="23890" x="2435225" y="4770438"/>
          <p14:tracePt t="23898" x="2413000" y="4813300"/>
          <p14:tracePt t="23907" x="2401888" y="4824413"/>
          <p14:tracePt t="23915" x="2381250" y="4856163"/>
          <p14:tracePt t="23923" x="2359025" y="4878388"/>
          <p14:tracePt t="23931" x="2336800" y="4900613"/>
          <p14:tracePt t="23939" x="2327275" y="4921250"/>
          <p14:tracePt t="23947" x="2305050" y="4932363"/>
          <p14:tracePt t="23956" x="2282825" y="4943475"/>
          <p14:tracePt t="23963" x="2271713" y="4954588"/>
          <p14:tracePt t="23972" x="2262188" y="4965700"/>
          <p14:tracePt t="23980" x="2239963" y="4965700"/>
          <p14:tracePt t="23988" x="2228850" y="4965700"/>
          <p14:tracePt t="23996" x="2217738" y="4975225"/>
          <p14:tracePt t="24005" x="2208213" y="4975225"/>
          <p14:tracePt t="24012" x="2197100" y="4975225"/>
          <p14:tracePt t="24021" x="2185988" y="4975225"/>
          <p14:tracePt t="24028" x="2174875" y="4975225"/>
          <p14:tracePt t="24037" x="2163763" y="4965700"/>
          <p14:tracePt t="24053" x="2152650" y="4954588"/>
          <p14:tracePt t="24061" x="2143125" y="4943475"/>
          <p14:tracePt t="24070" x="2143125" y="4932363"/>
          <p14:tracePt t="24077" x="2132013" y="4932363"/>
          <p14:tracePt t="24086" x="2109788" y="4921250"/>
          <p14:tracePt t="24094" x="2089150" y="4911725"/>
          <p14:tracePt t="24102" x="2066925" y="4900613"/>
          <p14:tracePt t="24110" x="2044700" y="4889500"/>
          <p14:tracePt t="24118" x="2012950" y="4878388"/>
          <p14:tracePt t="24126" x="1970088" y="4878388"/>
          <p14:tracePt t="24134" x="1925638" y="4878388"/>
          <p14:tracePt t="24142" x="1905000" y="4878388"/>
          <p14:tracePt t="24151" x="1871663" y="4878388"/>
          <p14:tracePt t="24159" x="1839913" y="4878388"/>
          <p14:tracePt t="24167" x="1817688" y="4878388"/>
          <p14:tracePt t="24175" x="1797050" y="4878388"/>
          <p14:tracePt t="24184" x="1774825" y="4878388"/>
          <p14:tracePt t="24191" x="1763713" y="4889500"/>
          <p14:tracePt t="24200" x="1752600" y="4900613"/>
          <p14:tracePt t="24208" x="1752600" y="4911725"/>
          <p14:tracePt t="24217" x="1741488" y="4911725"/>
          <p14:tracePt t="24223" x="1741488" y="4921250"/>
          <p14:tracePt t="24240" x="1741488" y="4932363"/>
          <p14:tracePt t="24256" x="1741488" y="4943475"/>
          <p14:tracePt t="24272" x="1752600" y="4943475"/>
          <p14:tracePt t="24281" x="1763713" y="4943475"/>
          <p14:tracePt t="24289" x="1797050" y="4943475"/>
          <p14:tracePt t="24297" x="1806575" y="4943475"/>
          <p14:tracePt t="24305" x="1839913" y="4943475"/>
          <p14:tracePt t="24313" x="1871663" y="4943475"/>
          <p14:tracePt t="24321" x="1905000" y="4932363"/>
          <p14:tracePt t="24329" x="1936750" y="4921250"/>
          <p14:tracePt t="24338" x="1990725" y="4911725"/>
          <p14:tracePt t="24346" x="2044700" y="4889500"/>
          <p14:tracePt t="24354" x="2143125" y="4846638"/>
          <p14:tracePt t="24363" x="2228850" y="4813300"/>
          <p14:tracePt t="24370" x="2305050" y="4792663"/>
          <p14:tracePt t="24379" x="2359025" y="4770438"/>
          <p14:tracePt t="24386" x="2435225" y="4748213"/>
          <p14:tracePt t="24395" x="2520950" y="4716463"/>
          <p14:tracePt t="24403" x="2597150" y="4694238"/>
          <p14:tracePt t="24411" x="2727325" y="4651375"/>
          <p14:tracePt t="24419" x="2813050" y="4619625"/>
          <p14:tracePt t="24427" x="2857500" y="4597400"/>
          <p14:tracePt t="24435" x="2932113" y="4586288"/>
          <p14:tracePt t="24443" x="3008313" y="4564063"/>
          <p14:tracePt t="24451" x="3073400" y="4543425"/>
          <p14:tracePt t="24460" x="3149600" y="4543425"/>
          <p14:tracePt t="24468" x="3235325" y="4532313"/>
          <p14:tracePt t="24476" x="3300413" y="4532313"/>
          <p14:tracePt t="24484" x="3365500" y="4532313"/>
          <p14:tracePt t="24492" x="3397250" y="4532313"/>
          <p14:tracePt t="24501" x="3441700" y="4532313"/>
          <p14:tracePt t="24509" x="3473450" y="4532313"/>
          <p14:tracePt t="24517" x="3495675" y="4532313"/>
          <p14:tracePt t="24525" x="3516313" y="4532313"/>
          <p14:tracePt t="24534" x="3538538" y="4532313"/>
          <p14:tracePt t="24549" x="3549650" y="4532313"/>
          <p14:tracePt t="24574" x="3560763" y="4532313"/>
          <p14:tracePt t="24729" x="3549650" y="4532313"/>
          <p14:tracePt t="24744" x="3527425" y="4532313"/>
          <p14:tracePt t="24752" x="3516313" y="4532313"/>
          <p14:tracePt t="24761" x="3484563" y="4543425"/>
          <p14:tracePt t="24769" x="3451225" y="4554538"/>
          <p14:tracePt t="24777" x="3419475" y="4554538"/>
          <p14:tracePt t="24785" x="3365500" y="4575175"/>
          <p14:tracePt t="24793" x="3322638" y="4597400"/>
          <p14:tracePt t="24801" x="3214688" y="4640263"/>
          <p14:tracePt t="24810" x="3127375" y="4683125"/>
          <p14:tracePt t="24817" x="3019425" y="4727575"/>
          <p14:tracePt t="24826" x="2889250" y="4802188"/>
          <p14:tracePt t="24834" x="2770188" y="4878388"/>
          <p14:tracePt t="24842" x="2640013" y="4965700"/>
          <p14:tracePt t="24850" x="2500313" y="5051425"/>
          <p14:tracePt t="24858" x="2370138" y="5148263"/>
          <p14:tracePt t="24866" x="2316163" y="5192713"/>
          <p14:tracePt t="24875" x="2217738" y="5289550"/>
          <p14:tracePt t="24882" x="2132013" y="5354638"/>
          <p14:tracePt t="24891" x="2066925" y="5419725"/>
          <p14:tracePt t="24899" x="2044700" y="5440363"/>
          <p14:tracePt t="24907" x="2001838" y="5494338"/>
          <p14:tracePt t="24915" x="1979613" y="5527675"/>
          <p14:tracePt t="24923" x="1947863" y="5549900"/>
          <p14:tracePt t="24931" x="1936750" y="5570538"/>
          <p14:tracePt t="24940" x="1925638" y="5581650"/>
          <p14:tracePt t="24947" x="1925638" y="5592763"/>
          <p14:tracePt t="24955" x="1916113" y="5603875"/>
          <p14:tracePt t="24972" x="1905000" y="5613400"/>
          <p14:tracePt t="24988" x="1905000" y="5624513"/>
          <p14:tracePt t="25005" x="1893888" y="5635625"/>
          <p14:tracePt t="25021" x="1882775" y="5646738"/>
          <p14:tracePt t="25029" x="1882775" y="5657850"/>
          <p14:tracePt t="25045" x="1882775" y="5667375"/>
          <p14:tracePt t="25053" x="1871663" y="5678488"/>
          <p14:tracePt t="25061" x="1871663" y="5689600"/>
          <p14:tracePt t="25077" x="1860550" y="5700713"/>
          <p14:tracePt t="25086" x="1860550" y="5711825"/>
          <p14:tracePt t="25102" x="1851025" y="5711825"/>
          <p14:tracePt t="25110" x="1851025" y="5722938"/>
          <p14:tracePt t="25208" x="1851025" y="5711825"/>
          <p14:tracePt t="25218" x="1851025" y="5700713"/>
          <p14:tracePt t="25224" x="1851025" y="5689600"/>
          <p14:tracePt t="25232" x="1860550" y="5678488"/>
          <p14:tracePt t="25241" x="1882775" y="5657850"/>
          <p14:tracePt t="25248" x="1905000" y="5646738"/>
          <p14:tracePt t="25257" x="1916113" y="5635625"/>
          <p14:tracePt t="25265" x="1936750" y="5603875"/>
          <p14:tracePt t="25273" x="1947863" y="5581650"/>
          <p14:tracePt t="25281" x="1979613" y="5559425"/>
          <p14:tracePt t="25289" x="2001838" y="5527675"/>
          <p14:tracePt t="25297" x="2024063" y="5505450"/>
          <p14:tracePt t="25306" x="2055813" y="5473700"/>
          <p14:tracePt t="25313" x="2098675" y="5440363"/>
          <p14:tracePt t="25322" x="2132013" y="5408613"/>
          <p14:tracePt t="25330" x="2163763" y="5375275"/>
          <p14:tracePt t="25339" x="2208213" y="5343525"/>
          <p14:tracePt t="25346" x="2239963" y="5311775"/>
          <p14:tracePt t="25354" x="2251075" y="5300663"/>
          <p14:tracePt t="25362" x="2282825" y="5278438"/>
          <p14:tracePt t="25371" x="2305050" y="5257800"/>
          <p14:tracePt t="25379" x="2336800" y="5235575"/>
          <p14:tracePt t="25387" x="2359025" y="5213350"/>
          <p14:tracePt t="25395" x="2381250" y="5192713"/>
          <p14:tracePt t="25403" x="2390775" y="5181600"/>
          <p14:tracePt t="25411" x="2424113" y="5148263"/>
          <p14:tracePt t="25419" x="2435225" y="5127625"/>
          <p14:tracePt t="25427" x="2455863" y="5105400"/>
          <p14:tracePt t="25436" x="2478088" y="5084763"/>
          <p14:tracePt t="25443" x="2489200" y="5073650"/>
          <p14:tracePt t="25452" x="2520950" y="5040313"/>
          <p14:tracePt t="25460" x="2532063" y="5019675"/>
          <p14:tracePt t="25468" x="2565400" y="4986338"/>
          <p14:tracePt t="25476" x="2574925" y="4975225"/>
          <p14:tracePt t="25484" x="2597150" y="4954588"/>
          <p14:tracePt t="25492" x="2608263" y="4943475"/>
          <p14:tracePt t="25501" x="2628900" y="4921250"/>
          <p14:tracePt t="25509" x="2651125" y="4911725"/>
          <p14:tracePt t="25518" x="2662238" y="4900613"/>
          <p14:tracePt t="25525" x="2684463" y="4889500"/>
          <p14:tracePt t="25534" x="2693988" y="4878388"/>
          <p14:tracePt t="25541" x="2727325" y="4846638"/>
          <p14:tracePt t="25550" x="2738438" y="4835525"/>
          <p14:tracePt t="25557" x="2759075" y="4813300"/>
          <p14:tracePt t="25567" x="2781300" y="4802188"/>
          <p14:tracePt t="25573" x="2792413" y="4792663"/>
          <p14:tracePt t="25583" x="2813050" y="4781550"/>
          <p14:tracePt t="25590" x="2857500" y="4748213"/>
          <p14:tracePt t="25600" x="2867025" y="4737100"/>
          <p14:tracePt t="25606" x="2889250" y="4716463"/>
          <p14:tracePt t="25617" x="2900363" y="4705350"/>
          <p14:tracePt t="25622" x="2921000" y="4683125"/>
          <p14:tracePt t="25633" x="2932113" y="4673600"/>
          <p14:tracePt t="25638" x="2943225" y="4651375"/>
          <p14:tracePt t="25650" x="2965450" y="4651375"/>
          <p14:tracePt t="25655" x="2965450" y="4640263"/>
          <p14:tracePt t="25667" x="2976563" y="4629150"/>
          <p14:tracePt t="25671" x="2986088" y="4619625"/>
          <p14:tracePt t="25683" x="2997200" y="4619625"/>
          <p14:tracePt t="25687" x="2997200" y="4608513"/>
          <p14:tracePt t="25701" x="3008313" y="4597400"/>
          <p14:tracePt t="25720" x="3019425" y="4597400"/>
          <p14:tracePt t="25729" x="3019425" y="4586288"/>
          <p14:tracePt t="25736" x="3030538" y="4586288"/>
          <p14:tracePt t="25745" x="3030538" y="4575175"/>
          <p14:tracePt t="25753" x="3040063" y="4575175"/>
          <p14:tracePt t="25761" x="3051175" y="4564063"/>
          <p14:tracePt t="25778" x="3062288" y="4554538"/>
          <p14:tracePt t="25794" x="3073400" y="4554538"/>
          <p14:tracePt t="25801" x="3073400" y="4543425"/>
          <p14:tracePt t="25817" x="3084513" y="4543425"/>
          <p14:tracePt t="32710" x="3073400" y="4543425"/>
          <p14:tracePt t="32718" x="3062288" y="4554538"/>
          <p14:tracePt t="32726" x="3030538" y="4575175"/>
          <p14:tracePt t="32734" x="3008313" y="4597400"/>
          <p14:tracePt t="32742" x="2965450" y="4629150"/>
          <p14:tracePt t="32750" x="2921000" y="4673600"/>
          <p14:tracePt t="32758" x="2867025" y="4705350"/>
          <p14:tracePt t="32766" x="2813050" y="4759325"/>
          <p14:tracePt t="32775" x="2759075" y="4802188"/>
          <p14:tracePt t="32782" x="2705100" y="4846638"/>
          <p14:tracePt t="32791" x="2640013" y="4900613"/>
          <p14:tracePt t="32799" x="2586038" y="4943475"/>
          <p14:tracePt t="32807" x="2532063" y="4997450"/>
          <p14:tracePt t="32815" x="2466975" y="5051425"/>
          <p14:tracePt t="32824" x="2401888" y="5105400"/>
          <p14:tracePt t="32831" x="2336800" y="5170488"/>
          <p14:tracePt t="32840" x="2282825" y="5213350"/>
          <p14:tracePt t="32848" x="2228850" y="5267325"/>
          <p14:tracePt t="32856" x="2174875" y="5321300"/>
          <p14:tracePt t="32864" x="2120900" y="5365750"/>
          <p14:tracePt t="32872" x="2055813" y="5419725"/>
          <p14:tracePt t="32881" x="2012950" y="5451475"/>
          <p14:tracePt t="32888" x="1958975" y="5505450"/>
          <p14:tracePt t="32897" x="1916113" y="5538788"/>
          <p14:tracePt t="32905" x="1871663" y="5581650"/>
          <p14:tracePt t="32913" x="1860550" y="5603875"/>
          <p14:tracePt t="32921" x="1817688" y="5635625"/>
          <p14:tracePt t="32929" x="1797050" y="5667375"/>
          <p14:tracePt t="32937" x="1763713" y="5689600"/>
          <p14:tracePt t="32946" x="1752600" y="5700713"/>
          <p14:tracePt t="32953" x="1731963" y="5711825"/>
          <p14:tracePt t="32962" x="1720850" y="5732463"/>
          <p14:tracePt t="32970" x="1709738" y="5732463"/>
          <p14:tracePt t="32978" x="1698625" y="5743575"/>
          <p14:tracePt t="32986" x="1687513" y="5754688"/>
          <p14:tracePt t="32994" x="1687513" y="5765800"/>
          <p14:tracePt t="33003" x="1677988" y="5776913"/>
          <p14:tracePt t="33010" x="1666875" y="5776913"/>
          <p14:tracePt t="33019" x="1655763" y="5786438"/>
          <p14:tracePt t="33035" x="1644650" y="5797550"/>
          <p14:tracePt t="33043" x="1633538" y="5797550"/>
          <p14:tracePt t="33059" x="1622425" y="5808663"/>
          <p14:tracePt t="33092" x="1612900" y="5808663"/>
          <p14:tracePt t="33141" x="1622425" y="5808663"/>
          <p14:tracePt t="33149" x="1633538" y="5797550"/>
          <p14:tracePt t="33158" x="1655763" y="5786438"/>
          <p14:tracePt t="33165" x="1677988" y="5765800"/>
          <p14:tracePt t="33174" x="1698625" y="5732463"/>
          <p14:tracePt t="33181" x="1731963" y="5711825"/>
          <p14:tracePt t="33189" x="1774825" y="5678488"/>
          <p14:tracePt t="33197" x="1817688" y="5624513"/>
          <p14:tracePt t="33205" x="1871663" y="5592763"/>
          <p14:tracePt t="33214" x="1925638" y="5538788"/>
          <p14:tracePt t="33222" x="1970088" y="5494338"/>
          <p14:tracePt t="33230" x="2024063" y="5440363"/>
          <p14:tracePt t="33238" x="2066925" y="5397500"/>
          <p14:tracePt t="33246" x="2120900" y="5343525"/>
          <p14:tracePt t="33254" x="2185988" y="5289550"/>
          <p14:tracePt t="33263" x="2271713" y="5213350"/>
          <p14:tracePt t="33271" x="2336800" y="5159375"/>
          <p14:tracePt t="33279" x="2390775" y="5094288"/>
          <p14:tracePt t="33287" x="2446338" y="5062538"/>
          <p14:tracePt t="33295" x="2500313" y="5019675"/>
          <p14:tracePt t="33303" x="2574925" y="4965700"/>
          <p14:tracePt t="33311" x="2628900" y="4911725"/>
          <p14:tracePt t="33320" x="2705100" y="4867275"/>
          <p14:tracePt t="33327" x="2759075" y="4835525"/>
          <p14:tracePt t="33335" x="2813050" y="4792663"/>
          <p14:tracePt t="33344" x="2867025" y="4759325"/>
          <p14:tracePt t="33352" x="2911475" y="4737100"/>
          <p14:tracePt t="33360" x="2954338" y="4705350"/>
          <p14:tracePt t="33368" x="2986088" y="4683125"/>
          <p14:tracePt t="33376" x="3008313" y="4673600"/>
          <p14:tracePt t="33385" x="3040063" y="4651375"/>
          <p14:tracePt t="33392" x="3062288" y="4629150"/>
          <p14:tracePt t="33401" x="3095625" y="4608513"/>
          <p14:tracePt t="33409" x="3116263" y="4597400"/>
          <p14:tracePt t="33417" x="3138488" y="4586288"/>
          <p14:tracePt t="33425" x="3149600" y="4564063"/>
          <p14:tracePt t="33433" x="3170238" y="4554538"/>
          <p14:tracePt t="33441" x="3181350" y="4543425"/>
          <p14:tracePt t="33450" x="3192463" y="4532313"/>
          <p14:tracePt t="33457" x="3214688" y="4521200"/>
          <p14:tracePt t="33466" x="3224213" y="4521200"/>
          <p14:tracePt t="33474" x="3224213" y="4510088"/>
          <p14:tracePt t="33482" x="3235325" y="4510088"/>
          <p14:tracePt t="33490" x="3246438" y="4500563"/>
          <p14:tracePt t="33507" x="3257550" y="4500563"/>
          <p14:tracePt t="33515" x="3268663" y="4489450"/>
          <p14:tracePt t="33548" x="3278188" y="4489450"/>
          <p14:tracePt t="33555" x="3278188" y="4478338"/>
          <p14:tracePt t="35817" x="3278188" y="4467225"/>
          <p14:tracePt t="35825" x="3278188" y="4456113"/>
          <p14:tracePt t="35841" x="3278188" y="4446588"/>
          <p14:tracePt t="35857" x="3278188" y="4435475"/>
          <p14:tracePt t="35874" x="3278188" y="4424363"/>
          <p14:tracePt t="35897" x="3278188" y="4413250"/>
          <p14:tracePt t="35963" x="3289300" y="4413250"/>
          <p14:tracePt t="36019" x="3289300" y="4424363"/>
          <p14:tracePt t="36036" x="3289300" y="4435475"/>
          <p14:tracePt t="36044" x="3289300" y="4446588"/>
          <p14:tracePt t="36052" x="3289300" y="4456113"/>
          <p14:tracePt t="36061" x="3300413" y="4467225"/>
          <p14:tracePt t="36077" x="3300413" y="4478338"/>
          <p14:tracePt t="36085" x="3300413" y="4489450"/>
          <p14:tracePt t="36101" x="3300413" y="4500563"/>
          <p14:tracePt t="36109" x="3300413" y="4510088"/>
          <p14:tracePt t="36117" x="3300413" y="4521200"/>
          <p14:tracePt t="36125" x="3300413" y="4532313"/>
          <p14:tracePt t="36142" x="3300413" y="4543425"/>
          <p14:tracePt t="36150" x="3300413" y="4564063"/>
          <p14:tracePt t="36158" x="3300413" y="4575175"/>
          <p14:tracePt t="36166" x="3300413" y="4586288"/>
          <p14:tracePt t="36174" x="3300413" y="4597400"/>
          <p14:tracePt t="36182" x="3300413" y="4619625"/>
          <p14:tracePt t="36191" x="3300413" y="4629150"/>
          <p14:tracePt t="36208" x="3300413" y="4640263"/>
          <p14:tracePt t="36223" x="3300413" y="4651375"/>
          <p14:tracePt t="36281" x="3300413" y="4662488"/>
          <p14:tracePt t="60078" x="3289300" y="4662488"/>
          <p14:tracePt t="60086" x="3278188" y="4673600"/>
          <p14:tracePt t="60094" x="3268663" y="4683125"/>
          <p14:tracePt t="60102" x="3235325" y="4705350"/>
          <p14:tracePt t="60110" x="3214688" y="4727575"/>
          <p14:tracePt t="60118" x="3170238" y="4748213"/>
          <p14:tracePt t="60127" x="3138488" y="4770438"/>
          <p14:tracePt t="60135" x="3095625" y="4792663"/>
          <p14:tracePt t="60143" x="3051175" y="4824413"/>
          <p14:tracePt t="60151" x="3008313" y="4856163"/>
          <p14:tracePt t="60159" x="2954338" y="4878388"/>
          <p14:tracePt t="60167" x="2900363" y="4921250"/>
          <p14:tracePt t="60175" x="2813050" y="4965700"/>
          <p14:tracePt t="60183" x="2738438" y="5008563"/>
          <p14:tracePt t="60192" x="2705100" y="5029200"/>
          <p14:tracePt t="60200" x="2619375" y="5073650"/>
          <p14:tracePt t="60208" x="2565400" y="5105400"/>
          <p14:tracePt t="60216" x="2489200" y="5159375"/>
          <p14:tracePt t="60224" x="2435225" y="5192713"/>
          <p14:tracePt t="60233" x="2390775" y="5235575"/>
          <p14:tracePt t="60241" x="2336800" y="5278438"/>
          <p14:tracePt t="60249" x="2293938" y="5311775"/>
          <p14:tracePt t="60257" x="2251075" y="5343525"/>
          <p14:tracePt t="60265" x="2208213" y="5375275"/>
          <p14:tracePt t="60274" x="2163763" y="5397500"/>
          <p14:tracePt t="60281" x="2120900" y="5430838"/>
          <p14:tracePt t="60290" x="2078038" y="5451475"/>
          <p14:tracePt t="60297" x="2066925" y="5462588"/>
          <p14:tracePt t="60307" x="2035175" y="5484813"/>
          <p14:tracePt t="60314" x="2012950" y="5494338"/>
          <p14:tracePt t="60323" x="1990725" y="5516563"/>
          <p14:tracePt t="60330" x="1970088" y="5527675"/>
          <p14:tracePt t="60339" x="1947863" y="5549900"/>
          <p14:tracePt t="60347" x="1936750" y="5559425"/>
          <p14:tracePt t="60356" x="1925638" y="5570538"/>
          <p14:tracePt t="60362" x="1916113" y="5581650"/>
          <p14:tracePt t="60373" x="1905000" y="5592763"/>
          <p14:tracePt t="60379" x="1905000" y="5603875"/>
          <p14:tracePt t="60390" x="1893888" y="5613400"/>
          <p14:tracePt t="60395" x="1893888" y="5624513"/>
          <p14:tracePt t="60406" x="1882775" y="5624513"/>
          <p14:tracePt t="60411" x="1882775" y="5635625"/>
          <p14:tracePt t="60423" x="1871663" y="5646738"/>
          <p14:tracePt t="60444" x="1860550" y="5657850"/>
          <p14:tracePt t="60460" x="1860550" y="5667375"/>
          <p14:tracePt t="60469" x="1851025" y="5667375"/>
          <p14:tracePt t="60485" x="1851025" y="5678488"/>
          <p14:tracePt t="60517" x="1851025" y="5689600"/>
          <p14:tracePt t="60762" x="1851025" y="5678488"/>
          <p14:tracePt t="60835" x="1860550" y="5678488"/>
          <p14:tracePt t="60859" x="1860550" y="5667375"/>
          <p14:tracePt t="60867" x="1871663" y="5667375"/>
          <p14:tracePt t="60891" x="1882775" y="5657850"/>
          <p14:tracePt t="60908" x="1893888" y="5646738"/>
          <p14:tracePt t="60924" x="1905000" y="5635625"/>
          <p14:tracePt t="60932" x="1916113" y="5613400"/>
          <p14:tracePt t="60941" x="1936750" y="5603875"/>
          <p14:tracePt t="60949" x="1958975" y="5581650"/>
          <p14:tracePt t="60957" x="1979613" y="5559425"/>
          <p14:tracePt t="60965" x="2012950" y="5538788"/>
          <p14:tracePt t="60974" x="2044700" y="5505450"/>
          <p14:tracePt t="60980" x="2078038" y="5484813"/>
          <p14:tracePt t="60990" x="2120900" y="5451475"/>
          <p14:tracePt t="60997" x="2152650" y="5419725"/>
          <p14:tracePt t="61005" x="2185988" y="5386388"/>
          <p14:tracePt t="61013" x="2217738" y="5365750"/>
          <p14:tracePt t="61022" x="2251075" y="5321300"/>
          <p14:tracePt t="61030" x="2282825" y="5289550"/>
          <p14:tracePt t="61038" x="2327275" y="5257800"/>
          <p14:tracePt t="61046" x="2359025" y="5213350"/>
          <p14:tracePt t="61054" x="2401888" y="5181600"/>
          <p14:tracePt t="61062" x="2435225" y="5138738"/>
          <p14:tracePt t="61070" x="2478088" y="5105400"/>
          <p14:tracePt t="61079" x="2532063" y="5062538"/>
          <p14:tracePt t="61086" x="2574925" y="5029200"/>
          <p14:tracePt t="61094" x="2608263" y="5008563"/>
          <p14:tracePt t="61103" x="2651125" y="4975225"/>
          <p14:tracePt t="61111" x="2673350" y="4965700"/>
          <p14:tracePt t="61119" x="2705100" y="4943475"/>
          <p14:tracePt t="61127" x="2747963" y="4911725"/>
          <p14:tracePt t="61135" x="2781300" y="4889500"/>
          <p14:tracePt t="61144" x="2792413" y="4878388"/>
          <p14:tracePt t="61151" x="2835275" y="4856163"/>
          <p14:tracePt t="61160" x="2867025" y="4835525"/>
          <p14:tracePt t="61168" x="2900363" y="4824413"/>
          <p14:tracePt t="61176" x="2921000" y="4802188"/>
          <p14:tracePt t="61184" x="2954338" y="4792663"/>
          <p14:tracePt t="61192" x="2986088" y="4770438"/>
          <p14:tracePt t="61201" x="3019425" y="4748213"/>
          <p14:tracePt t="61208" x="3062288" y="4727575"/>
          <p14:tracePt t="61217" x="3127375" y="4694238"/>
          <p14:tracePt t="61224" x="3192463" y="4651375"/>
          <p14:tracePt t="61233" x="3268663" y="4619625"/>
          <p14:tracePt t="61241" x="3365500" y="4586288"/>
          <p14:tracePt t="61249" x="3408363" y="4564063"/>
          <p14:tracePt t="61257" x="3495675" y="4521200"/>
          <p14:tracePt t="61265" x="3581400" y="4489450"/>
          <p14:tracePt t="61273" x="3657600" y="4456113"/>
          <p14:tracePt t="61282" x="3744913" y="4435475"/>
          <p14:tracePt t="61290" x="3819525" y="4424363"/>
          <p14:tracePt t="61298" x="3884613" y="4413250"/>
          <p14:tracePt t="61307" x="3906838" y="4413250"/>
          <p14:tracePt t="61314" x="3949700" y="4402138"/>
          <p14:tracePt t="61323" x="3981450" y="4402138"/>
          <p14:tracePt t="61331" x="4003675" y="4402138"/>
          <p14:tracePt t="61340" x="4014788" y="4402138"/>
          <p14:tracePt t="61347" x="4025900" y="4402138"/>
          <p14:tracePt t="61356" x="4037013" y="4402138"/>
          <p14:tracePt t="61364" x="4046538" y="4402138"/>
          <p14:tracePt t="61420" x="4046538" y="4413250"/>
          <p14:tracePt t="61444" x="4057650" y="4413250"/>
          <p14:tracePt t="61452" x="4057650" y="4424363"/>
          <p14:tracePt t="61477" x="4068763" y="4424363"/>
          <p14:tracePt t="61485" x="4068763" y="4435475"/>
          <p14:tracePt t="61494" x="4090988" y="4446588"/>
          <p14:tracePt t="61501" x="4111625" y="4456113"/>
          <p14:tracePt t="61510" x="4133850" y="4478338"/>
          <p14:tracePt t="61518" x="4156075" y="4489450"/>
          <p14:tracePt t="61526" x="4187825" y="4521200"/>
          <p14:tracePt t="61534" x="4219575" y="4532313"/>
          <p14:tracePt t="61542" x="4241800" y="4554538"/>
          <p14:tracePt t="61550" x="4264025" y="4564063"/>
          <p14:tracePt t="61558" x="4284663" y="4586288"/>
          <p14:tracePt t="61566" x="4306888" y="4597400"/>
          <p14:tracePt t="61574" x="4318000" y="4629150"/>
          <p14:tracePt t="61582" x="4329113" y="4651375"/>
          <p14:tracePt t="61860" x="4329113" y="4662488"/>
          <p14:tracePt t="61867" x="4349750" y="4683125"/>
          <p14:tracePt t="61877" x="4371975" y="4705350"/>
          <p14:tracePt t="61884" x="4383088" y="4727575"/>
          <p14:tracePt t="61891" x="4394200" y="4748213"/>
          <p14:tracePt t="61900" x="4414838" y="4770438"/>
          <p14:tracePt t="61907" x="4448175" y="4802188"/>
          <p14:tracePt t="61916" x="4479925" y="4846638"/>
          <p14:tracePt t="61924" x="4513263" y="4867275"/>
          <p14:tracePt t="61933" x="4545013" y="4911725"/>
          <p14:tracePt t="61940" x="4576763" y="4943475"/>
          <p14:tracePt t="61949" x="4610100" y="4975225"/>
          <p14:tracePt t="61956" x="4641850" y="5029200"/>
          <p14:tracePt t="61965" x="4686300" y="5062538"/>
          <p14:tracePt t="61973" x="4729163" y="5116513"/>
          <p14:tracePt t="61981" x="4772025" y="5170488"/>
          <p14:tracePt t="61989" x="4814888" y="5224463"/>
          <p14:tracePt t="61998" x="4859338" y="5267325"/>
          <p14:tracePt t="62005" x="4902200" y="5311775"/>
          <p14:tracePt t="62014" x="4933950" y="5343525"/>
          <p14:tracePt t="62022" x="4956175" y="5365750"/>
          <p14:tracePt t="62030" x="4987925" y="5397500"/>
          <p14:tracePt t="62038" x="5010150" y="5419725"/>
          <p14:tracePt t="62047" x="5032375" y="5430838"/>
          <p14:tracePt t="62054" x="5053013" y="5440363"/>
          <p14:tracePt t="62062" x="5064125" y="5451475"/>
          <p14:tracePt t="62070" x="5086350" y="5462588"/>
          <p14:tracePt t="62079" x="5097463" y="5462588"/>
          <p14:tracePt t="62087" x="5106988" y="5462588"/>
          <p14:tracePt t="62095" x="5118100" y="5473700"/>
          <p14:tracePt t="62103" x="5129213" y="5473700"/>
          <p14:tracePt t="62111" x="5140325" y="5473700"/>
          <p14:tracePt t="62119" x="5151438" y="5484813"/>
          <p14:tracePt t="62136" x="5162550" y="5484813"/>
          <p14:tracePt t="62144" x="5172075" y="5494338"/>
          <p14:tracePt t="62168" x="5183188" y="5494338"/>
          <p14:tracePt t="62177" x="5183188" y="5505450"/>
          <p14:tracePt t="62184" x="5194300" y="5505450"/>
          <p14:tracePt t="62193" x="5205413" y="5505450"/>
          <p14:tracePt t="62201" x="5216525" y="5516563"/>
          <p14:tracePt t="62210" x="5226050" y="5516563"/>
          <p14:tracePt t="62217" x="5237163" y="5516563"/>
          <p14:tracePt t="62225" x="5248275" y="5527675"/>
          <p14:tracePt t="62233" x="5270500" y="5527675"/>
          <p14:tracePt t="62242" x="5291138" y="5538788"/>
          <p14:tracePt t="62249" x="5302250" y="5538788"/>
          <p14:tracePt t="62258" x="5324475" y="5549900"/>
          <p14:tracePt t="62266" x="5335588" y="5549900"/>
          <p14:tracePt t="62274" x="5356225" y="5559425"/>
          <p14:tracePt t="62282" x="5367338" y="5559425"/>
          <p14:tracePt t="62290" x="5389563" y="5559425"/>
          <p14:tracePt t="62298" x="5399088" y="5570538"/>
          <p14:tracePt t="62306" x="5410200" y="5570538"/>
          <p14:tracePt t="62314" x="5432425" y="5581650"/>
          <p14:tracePt t="62323" x="5443538" y="5581650"/>
          <p14:tracePt t="62330" x="5464175" y="5581650"/>
          <p14:tracePt t="62339" x="5475288" y="5592763"/>
          <p14:tracePt t="62347" x="5497513" y="5592763"/>
          <p14:tracePt t="62355" x="5518150" y="5592763"/>
          <p14:tracePt t="62363" x="5529263" y="5592763"/>
          <p14:tracePt t="62371" x="5551488" y="5592763"/>
          <p14:tracePt t="62379" x="5573713" y="5592763"/>
          <p14:tracePt t="62388" x="5583238" y="5592763"/>
          <p14:tracePt t="62395" x="5594350" y="5592763"/>
          <p14:tracePt t="62404" x="5616575" y="5592763"/>
          <p14:tracePt t="62412" x="5637213" y="5592763"/>
          <p14:tracePt t="62420" x="5648325" y="5592763"/>
          <p14:tracePt t="62428" x="5670550" y="5592763"/>
          <p14:tracePt t="62436" x="5681663" y="5592763"/>
          <p14:tracePt t="62444" x="5702300" y="5592763"/>
          <p14:tracePt t="62452" x="5724525" y="5592763"/>
          <p14:tracePt t="62460" x="5735638" y="5592763"/>
          <p14:tracePt t="62469" x="5756275" y="5592763"/>
          <p14:tracePt t="62477" x="5767388" y="5592763"/>
          <p14:tracePt t="62486" x="5778500" y="5592763"/>
          <p14:tracePt t="62493" x="5789613" y="5592763"/>
          <p14:tracePt t="62510" x="5800725" y="5592763"/>
          <p14:tracePt t="62518" x="5800725" y="5603875"/>
          <p14:tracePt t="62534" x="5800725" y="5613400"/>
          <p14:tracePt t="63006" x="5810250" y="5613400"/>
          <p14:tracePt t="63014" x="5832475" y="5613400"/>
          <p14:tracePt t="63022" x="5854700" y="5613400"/>
          <p14:tracePt t="63030" x="5875338" y="5624513"/>
          <p14:tracePt t="63038" x="5908675" y="5635625"/>
          <p14:tracePt t="63046" x="5940425" y="5635625"/>
          <p14:tracePt t="63054" x="5962650" y="5646738"/>
          <p14:tracePt t="63062" x="6005513" y="5657850"/>
          <p14:tracePt t="63071" x="6038850" y="5667375"/>
          <p14:tracePt t="63078" x="6081713" y="5678488"/>
          <p14:tracePt t="63087" x="6124575" y="5689600"/>
          <p14:tracePt t="63095" x="6178550" y="5700713"/>
          <p14:tracePt t="63103" x="6223000" y="5711825"/>
          <p14:tracePt t="63111" x="6243638" y="5722938"/>
          <p14:tracePt t="63120" x="6286500" y="5722938"/>
          <p14:tracePt t="63127" x="6319838" y="5732463"/>
          <p14:tracePt t="63136" x="6351588" y="5743575"/>
          <p14:tracePt t="63144" x="6373813" y="5754688"/>
          <p14:tracePt t="63152" x="6405563" y="5754688"/>
          <p14:tracePt t="63160" x="6427788" y="5765800"/>
          <p14:tracePt t="63169" x="6450013" y="5765800"/>
          <p14:tracePt t="63176" x="6470650" y="5765800"/>
          <p14:tracePt t="63184" x="6503988" y="5776913"/>
          <p14:tracePt t="63193" x="6515100" y="5776913"/>
          <p14:tracePt t="63201" x="6546850" y="5776913"/>
          <p14:tracePt t="63210" x="6569075" y="5776913"/>
          <p14:tracePt t="63217" x="6600825" y="5776913"/>
          <p14:tracePt t="63225" x="6634163" y="5776913"/>
          <p14:tracePt t="63233" x="6654800" y="5776913"/>
          <p14:tracePt t="63241" x="6677025" y="5786438"/>
          <p14:tracePt t="63250" x="6708775" y="5786438"/>
          <p14:tracePt t="63258" x="6731000" y="5786438"/>
          <p14:tracePt t="63266" x="6762750" y="5786438"/>
          <p14:tracePt t="63274" x="6784975" y="5786438"/>
          <p14:tracePt t="63282" x="6827838" y="5786438"/>
          <p14:tracePt t="63290" x="6861175" y="5786438"/>
          <p14:tracePt t="63299" x="6892925" y="5786438"/>
          <p14:tracePt t="63306" x="6926263" y="5786438"/>
          <p14:tracePt t="63315" x="6958013" y="5786438"/>
          <p14:tracePt t="63322" x="6991350" y="5797550"/>
          <p14:tracePt t="63331" x="7023100" y="5797550"/>
          <p14:tracePt t="63339" x="7054850" y="5808663"/>
          <p14:tracePt t="63347" x="7077075" y="5808663"/>
          <p14:tracePt t="63355" x="7099300" y="5819775"/>
          <p14:tracePt t="63364" x="7131050" y="5819775"/>
          <p14:tracePt t="63371" x="7153275" y="5830888"/>
          <p14:tracePt t="63380" x="7173913" y="5840413"/>
          <p14:tracePt t="63388" x="7185025" y="5840413"/>
          <p14:tracePt t="63396" x="7196138" y="5840413"/>
          <p14:tracePt t="63412" x="7207250" y="5851525"/>
          <p14:tracePt t="64079" x="7218363" y="5862638"/>
          <p14:tracePt t="64087" x="7218363" y="5873750"/>
          <p14:tracePt t="64095" x="7227888" y="5873750"/>
          <p14:tracePt t="64103" x="7239000" y="5884863"/>
          <p14:tracePt t="64111" x="7250113" y="5895975"/>
          <p14:tracePt t="64120" x="7261225" y="5905500"/>
          <p14:tracePt t="64127" x="7272338" y="5916613"/>
          <p14:tracePt t="64136" x="7283450" y="5916613"/>
          <p14:tracePt t="64144" x="7304088" y="5927725"/>
          <p14:tracePt t="64152" x="7326313" y="5938838"/>
          <p14:tracePt t="64160" x="7358063" y="5949950"/>
          <p14:tracePt t="64168" x="7380288" y="5949950"/>
          <p14:tracePt t="64177" x="7423150" y="5949950"/>
          <p14:tracePt t="64185" x="7456488" y="5959475"/>
          <p14:tracePt t="64193" x="7488238" y="5959475"/>
          <p14:tracePt t="64201" x="7531100" y="5970588"/>
          <p14:tracePt t="64210" x="7575550" y="5970588"/>
          <p14:tracePt t="64217" x="7618413" y="5981700"/>
          <p14:tracePt t="64225" x="7683500" y="5981700"/>
          <p14:tracePt t="64234" x="7737475" y="5992813"/>
          <p14:tracePt t="64242" x="7791450" y="5992813"/>
          <p14:tracePt t="64250" x="7856538" y="6003925"/>
          <p14:tracePt t="64258" x="7921625" y="6015038"/>
          <p14:tracePt t="64266" x="7975600" y="6035675"/>
          <p14:tracePt t="64274" x="8029575" y="6046788"/>
          <p14:tracePt t="64283" x="8083550" y="6057900"/>
          <p14:tracePt t="64290" x="8126413" y="6069013"/>
          <p14:tracePt t="64299" x="8148638" y="6069013"/>
          <p14:tracePt t="64306" x="8180388" y="6078538"/>
          <p14:tracePt t="64315" x="8213725" y="6078538"/>
          <p14:tracePt t="64323" x="8245475" y="6078538"/>
          <p14:tracePt t="64331" x="8267700" y="6078538"/>
          <p14:tracePt t="64339" x="8299450" y="6078538"/>
          <p14:tracePt t="64347" x="8310563" y="6078538"/>
          <p14:tracePt t="64355" x="8332788" y="6078538"/>
          <p14:tracePt t="64364" x="8353425" y="6078538"/>
          <p14:tracePt t="64372" x="8364538" y="6078538"/>
          <p14:tracePt t="64380" x="8375650" y="6078538"/>
          <p14:tracePt t="64388" x="8386763" y="6078538"/>
          <p14:tracePt t="64397" x="8397875" y="6069013"/>
          <p14:tracePt t="64404" x="8407400" y="6069013"/>
          <p14:tracePt t="64420" x="8418513" y="6069013"/>
          <p14:tracePt t="64429" x="8429625" y="6069013"/>
          <p14:tracePt t="64445" x="8440738" y="6069013"/>
          <p14:tracePt t="64551" x="8440738" y="6078538"/>
          <p14:tracePt t="64567" x="8440738" y="6089650"/>
          <p14:tracePt t="64583" x="8418513" y="6100763"/>
          <p14:tracePt t="64591" x="8397875" y="6111875"/>
          <p14:tracePt t="64600" x="8375650" y="6122988"/>
          <p14:tracePt t="64607" x="8343900" y="6132513"/>
          <p14:tracePt t="64616" x="8310563" y="6154738"/>
          <p14:tracePt t="64624" x="8267700" y="6165850"/>
          <p14:tracePt t="64632" x="8224838" y="6188075"/>
          <p14:tracePt t="64640" x="8170863" y="6188075"/>
          <p14:tracePt t="64648" x="8115300" y="6208713"/>
          <p14:tracePt t="64656" x="8051800" y="6219825"/>
          <p14:tracePt t="64665" x="7942263" y="6230938"/>
          <p14:tracePt t="64672" x="7856538" y="6242050"/>
          <p14:tracePt t="64681" x="7802563" y="6242050"/>
          <p14:tracePt t="64689" x="7715250" y="6242050"/>
          <p14:tracePt t="64697" x="7629525" y="6242050"/>
          <p14:tracePt t="64705" x="7553325" y="6242050"/>
          <p14:tracePt t="64714" x="7477125" y="6242050"/>
          <p14:tracePt t="64721" x="7391400" y="6242050"/>
          <p14:tracePt t="64730" x="7326313" y="6230938"/>
          <p14:tracePt t="64738" x="7272338" y="6230938"/>
          <p14:tracePt t="64746" x="7250113" y="6219825"/>
          <p14:tracePt t="64754" x="7207250" y="6208713"/>
          <p14:tracePt t="64762" x="7173913" y="6208713"/>
          <p14:tracePt t="64770" x="7142163" y="6197600"/>
          <p14:tracePt t="64779" x="7119938" y="6197600"/>
          <p14:tracePt t="64786" x="7108825" y="6188075"/>
          <p14:tracePt t="64795" x="7099300" y="6188075"/>
          <p14:tracePt t="64803" x="7088188" y="6188075"/>
          <p14:tracePt t="64900" x="7108825" y="6188075"/>
          <p14:tracePt t="64910" x="7142163" y="6188075"/>
          <p14:tracePt t="64917" x="7164388" y="6188075"/>
          <p14:tracePt t="64925" x="7196138" y="6197600"/>
          <p14:tracePt t="64933" x="7218363" y="6208713"/>
          <p14:tracePt t="64941" x="7239000" y="6208713"/>
          <p14:tracePt t="64949" x="7272338" y="6219825"/>
          <p14:tracePt t="64957" x="7283450" y="6230938"/>
          <p14:tracePt t="64965" x="7304088" y="6230938"/>
          <p14:tracePt t="64974" x="7315200" y="6230938"/>
          <p14:tracePt t="64981" x="7315200" y="6242050"/>
          <p14:tracePt t="64990" x="7326313" y="6242050"/>
          <p14:tracePt t="65006" x="7326313" y="6230938"/>
          <p14:tracePt t="65014" x="7304088" y="6188075"/>
          <p14:tracePt t="65022" x="7272338" y="6143625"/>
          <p14:tracePt t="65030" x="7218363" y="6069013"/>
          <p14:tracePt t="65039" x="7164388" y="5981700"/>
          <p14:tracePt t="65046" x="7099300" y="5884863"/>
          <p14:tracePt t="65055" x="7011988" y="5765800"/>
          <p14:tracePt t="65063" x="6935788" y="5646738"/>
          <p14:tracePt t="65071" x="6850063" y="5527675"/>
          <p14:tracePt t="65079" x="6773863" y="5408613"/>
          <p14:tracePt t="65087" x="6677025" y="5278438"/>
          <p14:tracePt t="65095" x="6589713" y="5159375"/>
          <p14:tracePt t="65104" x="6515100" y="5029200"/>
          <p14:tracePt t="65112" x="6438900" y="4911725"/>
          <p14:tracePt t="65120" x="6405563" y="4846638"/>
          <p14:tracePt t="65128" x="6342063" y="4737100"/>
          <p14:tracePt t="65137" x="6286500" y="4629150"/>
          <p14:tracePt t="65144" x="6243638" y="4543425"/>
          <p14:tracePt t="65153" x="6211888" y="4478338"/>
          <p14:tracePt t="65160" x="6200775" y="4456113"/>
          <p14:tracePt t="65169" x="6167438" y="4391025"/>
          <p14:tracePt t="65177" x="6146800" y="4359275"/>
          <p14:tracePt t="65185" x="6124575" y="4327525"/>
          <p14:tracePt t="65193" x="6113463" y="4294188"/>
          <p14:tracePt t="65201" x="6103938" y="4271963"/>
          <p14:tracePt t="65209" x="6092825" y="4251325"/>
          <p14:tracePt t="65217" x="6081713" y="4229100"/>
          <p14:tracePt t="65226" x="6070600" y="4217988"/>
          <p14:tracePt t="65234" x="6059488" y="4208463"/>
          <p14:tracePt t="65242" x="6059488" y="4186238"/>
          <p14:tracePt t="65250" x="6048375" y="4175125"/>
          <p14:tracePt t="65258" x="6038850" y="4164013"/>
          <p14:tracePt t="65274" x="6027738" y="4154488"/>
          <p14:tracePt t="65283" x="6027738" y="4143375"/>
          <p14:tracePt t="65299" x="6016625" y="4132263"/>
          <p14:tracePt t="65307" x="6016625" y="4121150"/>
          <p14:tracePt t="65315" x="6005513" y="4121150"/>
          <p14:tracePt t="65323" x="6005513" y="4110038"/>
          <p14:tracePt t="65388" x="6016625" y="4110038"/>
          <p14:tracePt t="65397" x="6038850" y="4132263"/>
          <p14:tracePt t="65404" x="6059488" y="4154488"/>
          <p14:tracePt t="65413" x="6081713" y="4175125"/>
          <p14:tracePt t="65421" x="6113463" y="4208463"/>
          <p14:tracePt t="65429" x="6135688" y="4240213"/>
          <p14:tracePt t="65437" x="6157913" y="4271963"/>
          <p14:tracePt t="65446" x="6167438" y="4294188"/>
          <p14:tracePt t="65453" x="6189663" y="4327525"/>
          <p14:tracePt t="65462" x="6211888" y="4359275"/>
          <p14:tracePt t="65470" x="6223000" y="4381500"/>
          <p14:tracePt t="65478" x="6243638" y="4402138"/>
          <p14:tracePt t="65486" x="6254750" y="4424363"/>
          <p14:tracePt t="65494" x="6276975" y="4456113"/>
          <p14:tracePt t="65502" x="6286500" y="4478338"/>
          <p14:tracePt t="65510" x="6308725" y="4500563"/>
          <p14:tracePt t="65518" x="6330950" y="4532313"/>
          <p14:tracePt t="65527" x="6351588" y="4575175"/>
          <p14:tracePt t="65534" x="6373813" y="4608513"/>
          <p14:tracePt t="65544" x="6405563" y="4651375"/>
          <p14:tracePt t="65551" x="6450013" y="4694238"/>
          <p14:tracePt t="65560" x="6481763" y="4737100"/>
          <p14:tracePt t="65567" x="6515100" y="4781550"/>
          <p14:tracePt t="65575" x="6535738" y="4824413"/>
          <p14:tracePt t="65583" x="6569075" y="4856163"/>
          <p14:tracePt t="65591" x="6589713" y="4889500"/>
          <p14:tracePt t="65600" x="6611938" y="4921250"/>
          <p14:tracePt t="65608" x="6634163" y="4954588"/>
          <p14:tracePt t="65616" x="6665913" y="4997450"/>
          <p14:tracePt t="65624" x="6731000" y="5051425"/>
          <p14:tracePt t="65633" x="6784975" y="5094288"/>
          <p14:tracePt t="65641" x="6838950" y="5148263"/>
          <p14:tracePt t="65649" x="6915150" y="5202238"/>
          <p14:tracePt t="65656" x="6946900" y="5235575"/>
          <p14:tracePt t="65665" x="7023100" y="5289550"/>
          <p14:tracePt t="65673" x="7099300" y="5354638"/>
          <p14:tracePt t="65681" x="7164388" y="5397500"/>
          <p14:tracePt t="65689" x="7239000" y="5451475"/>
          <p14:tracePt t="65697" x="7292975" y="5494338"/>
          <p14:tracePt t="65706" x="7358063" y="5527675"/>
          <p14:tracePt t="65713" x="7412038" y="5559425"/>
          <p14:tracePt t="65722" x="7477125" y="5603875"/>
          <p14:tracePt t="65730" x="7521575" y="5635625"/>
          <p14:tracePt t="65738" x="7564438" y="5657850"/>
          <p14:tracePt t="65746" x="7607300" y="5689600"/>
          <p14:tracePt t="65754" x="7661275" y="5722938"/>
          <p14:tracePt t="65762" x="7704138" y="5743575"/>
          <p14:tracePt t="65771" x="7758113" y="5776913"/>
          <p14:tracePt t="65778" x="7802563" y="5797550"/>
          <p14:tracePt t="65787" x="7856538" y="5819775"/>
          <p14:tracePt t="65795" x="7888288" y="5840413"/>
          <p14:tracePt t="65803" x="7910513" y="5840413"/>
          <p14:tracePt t="65811" x="7942263" y="5862638"/>
          <p14:tracePt t="65819" x="7975600" y="5873750"/>
          <p14:tracePt t="65827" x="8007350" y="5895975"/>
          <p14:tracePt t="65835" x="8029575" y="5895975"/>
          <p14:tracePt t="65843" x="8051800" y="5916613"/>
          <p14:tracePt t="65851" x="8083550" y="5916613"/>
          <p14:tracePt t="65860" x="8115300" y="5938838"/>
          <p14:tracePt t="65868" x="8137525" y="5949950"/>
          <p14:tracePt t="65876" x="8159750" y="5959475"/>
          <p14:tracePt t="65885" x="8191500" y="5970588"/>
          <p14:tracePt t="65892" x="8224838" y="5992813"/>
          <p14:tracePt t="65901" x="8245475" y="6003925"/>
          <p14:tracePt t="65909" x="8267700" y="6015038"/>
          <p14:tracePt t="65917" x="8288338" y="6024563"/>
          <p14:tracePt t="65926" x="8299450" y="6024563"/>
          <p14:tracePt t="65934" x="8310563" y="6035675"/>
          <p14:tracePt t="65943" x="8321675" y="6035675"/>
          <p14:tracePt t="65950" x="8321675" y="6046788"/>
          <p14:tracePt t="65959" x="8332788" y="6046788"/>
          <p14:tracePt t="66087" x="8332788" y="6057900"/>
          <p14:tracePt t="66112" x="8310563" y="6057900"/>
          <p14:tracePt t="66120" x="8278813" y="6057900"/>
          <p14:tracePt t="66128" x="8245475" y="6057900"/>
          <p14:tracePt t="66137" x="8191500" y="6046788"/>
          <p14:tracePt t="66144" x="8137525" y="6035675"/>
          <p14:tracePt t="66153" x="8083550" y="6003925"/>
          <p14:tracePt t="66161" x="8018463" y="5981700"/>
          <p14:tracePt t="66169" x="7899400" y="5927725"/>
          <p14:tracePt t="66177" x="7813675" y="5884863"/>
          <p14:tracePt t="66186" x="7769225" y="5862638"/>
          <p14:tracePt t="66193" x="7694613" y="5830888"/>
          <p14:tracePt t="66202" x="7564438" y="5754688"/>
          <p14:tracePt t="66210" x="7488238" y="5689600"/>
          <p14:tracePt t="66218" x="7391400" y="5635625"/>
          <p14:tracePt t="66226" x="7292975" y="5559425"/>
          <p14:tracePt t="66234" x="7196138" y="5473700"/>
          <p14:tracePt t="66242" x="7099300" y="5386388"/>
          <p14:tracePt t="66251" x="7011988" y="5300663"/>
          <p14:tracePt t="66258" x="6926263" y="5213350"/>
          <p14:tracePt t="66267" x="6838950" y="5116513"/>
          <p14:tracePt t="66275" x="6753225" y="5029200"/>
          <p14:tracePt t="66283" x="6677025" y="4943475"/>
          <p14:tracePt t="66291" x="6589713" y="4856163"/>
          <p14:tracePt t="66300" x="6569075" y="4824413"/>
          <p14:tracePt t="66307" x="6492875" y="4737100"/>
          <p14:tracePt t="66316" x="6427788" y="4662488"/>
          <p14:tracePt t="66323" x="6384925" y="4597400"/>
          <p14:tracePt t="66332" x="6330950" y="4510088"/>
          <p14:tracePt t="66339" x="6276975" y="4435475"/>
          <p14:tracePt t="66348" x="6232525" y="4359275"/>
          <p14:tracePt t="66356" x="6189663" y="4294188"/>
          <p14:tracePt t="66364" x="6135688" y="4217988"/>
          <p14:tracePt t="66372" x="6081713" y="4154488"/>
          <p14:tracePt t="66381" x="6038850" y="4098925"/>
          <p14:tracePt t="66388" x="5994400" y="4044950"/>
          <p14:tracePt t="66397" x="5951538" y="4013200"/>
          <p14:tracePt t="66405" x="5929313" y="3990975"/>
          <p14:tracePt t="66413" x="5875338" y="3937000"/>
          <p14:tracePt t="66421" x="5865813" y="3925888"/>
          <p14:tracePt t="66429" x="5832475" y="3905250"/>
          <p14:tracePt t="66437" x="5789613" y="3862388"/>
          <p14:tracePt t="66446" x="5778500" y="3851275"/>
          <p14:tracePt t="66453" x="5756275" y="3829050"/>
          <p14:tracePt t="66462" x="5746750" y="3806825"/>
          <p14:tracePt t="66470" x="5735638" y="3786188"/>
          <p14:tracePt t="66478" x="5713413" y="3775075"/>
          <p14:tracePt t="66486" x="5702300" y="3763963"/>
          <p14:tracePt t="66494" x="5702300" y="3752850"/>
          <p14:tracePt t="66502" x="5692775" y="3752850"/>
          <p14:tracePt t="66511" x="5692775" y="3743325"/>
          <p14:tracePt t="66527" x="5692775" y="3732213"/>
          <p14:tracePt t="66535" x="5681663" y="3732213"/>
          <p14:tracePt t="66592" x="5692775" y="3732213"/>
          <p14:tracePt t="66600" x="5702300" y="3752850"/>
          <p14:tracePt t="66608" x="5724525" y="3775075"/>
          <p14:tracePt t="66616" x="5746750" y="3797300"/>
          <p14:tracePt t="66625" x="5778500" y="3829050"/>
          <p14:tracePt t="66632" x="5821363" y="3871913"/>
          <p14:tracePt t="66641" x="5865813" y="3916363"/>
          <p14:tracePt t="66648" x="5919788" y="3970338"/>
          <p14:tracePt t="66657" x="5973763" y="4024313"/>
          <p14:tracePt t="66665" x="6027738" y="4078288"/>
          <p14:tracePt t="66673" x="6092825" y="4143375"/>
          <p14:tracePt t="66681" x="6146800" y="4197350"/>
          <p14:tracePt t="66690" x="6243638" y="4316413"/>
          <p14:tracePt t="66697" x="6319838" y="4381500"/>
          <p14:tracePt t="66706" x="6396038" y="4456113"/>
          <p14:tracePt t="66714" x="6481763" y="4543425"/>
          <p14:tracePt t="66722" x="6578600" y="4629150"/>
          <p14:tracePt t="66730" x="6677025" y="4727575"/>
          <p14:tracePt t="66739" x="6784975" y="4813300"/>
          <p14:tracePt t="66747" x="6926263" y="4943475"/>
          <p14:tracePt t="66754" x="7054850" y="5062538"/>
          <p14:tracePt t="66764" x="7196138" y="5181600"/>
          <p14:tracePt t="66771" x="7315200" y="5300663"/>
          <p14:tracePt t="66780" x="7423150" y="5397500"/>
          <p14:tracePt t="66787" x="7477125" y="5462588"/>
          <p14:tracePt t="66797" x="7564438" y="5549900"/>
          <p14:tracePt t="66804" x="7639050" y="5624513"/>
          <p14:tracePt t="66813" x="7715250" y="5689600"/>
          <p14:tracePt t="66819" x="7780338" y="5743575"/>
          <p14:tracePt t="66830" x="7834313" y="5797550"/>
          <p14:tracePt t="66836" x="7899400" y="5840413"/>
          <p14:tracePt t="66847" x="7942263" y="5884863"/>
          <p14:tracePt t="66852" x="7986713" y="5927725"/>
          <p14:tracePt t="66863" x="8040688" y="5959475"/>
          <p14:tracePt t="66868" x="8094663" y="5992813"/>
          <p14:tracePt t="66880" x="8126413" y="6015038"/>
          <p14:tracePt t="66885" x="8170863" y="6035675"/>
          <p14:tracePt t="66897" x="8213725" y="6069013"/>
          <p14:tracePt t="66901" x="8245475" y="6089650"/>
          <p14:tracePt t="66913" x="8267700" y="6100763"/>
          <p14:tracePt t="66917" x="8299450" y="6111875"/>
          <p14:tracePt t="66930" x="8332788" y="6122988"/>
          <p14:tracePt t="66933" x="8364538" y="6122988"/>
          <p14:tracePt t="66947" x="8386763" y="6132513"/>
          <p14:tracePt t="66949" x="8418513" y="6132513"/>
          <p14:tracePt t="66963" x="8440738" y="6143625"/>
          <p14:tracePt t="66966" x="8472488" y="6143625"/>
          <p14:tracePt t="66980" x="8494713" y="6143625"/>
          <p14:tracePt t="66982" x="8516938" y="6143625"/>
          <p14:tracePt t="66997" x="8537575" y="6143625"/>
          <p14:tracePt t="66999" x="8559800" y="6154738"/>
          <p14:tracePt t="67013" x="8582025" y="6154738"/>
          <p14:tracePt t="67015" x="8591550" y="6154738"/>
          <p14:tracePt t="67030" x="8602663" y="6165850"/>
          <p14:tracePt t="67032" x="8613775" y="6176963"/>
          <p14:tracePt t="67047" x="8624888" y="6176963"/>
          <p14:tracePt t="67047" x="8636000" y="6176963"/>
          <p14:tracePt t="67055" x="8636000" y="6188075"/>
          <p14:tracePt t="67064" x="8645525" y="6188075"/>
          <p14:tracePt t="67071" x="8656638" y="6188075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2BF84-36B0-2013-5890-241B0C9D0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2F98BA-5975-5905-7EEA-655E5B55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Rigidity Dependence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5146339-0483-6DEA-391B-7F5511323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DB9E93-265F-6D2D-F58B-DBF181AAB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1D6732F-244B-C9F4-3A02-F6A3E75A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55A4435-E338-0655-0C0F-9D9967F2E09C}"/>
              </a:ext>
            </a:extLst>
          </p:cNvPr>
          <p:cNvSpPr/>
          <p:nvPr/>
        </p:nvSpPr>
        <p:spPr>
          <a:xfrm>
            <a:off x="594560" y="2066763"/>
            <a:ext cx="53963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Correlation between count rates of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~3.8 GV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protons and NM count rate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4E4A3B2-A9DE-689B-4158-D1D5ABEDAD24}"/>
              </a:ext>
            </a:extLst>
          </p:cNvPr>
          <p:cNvSpPr/>
          <p:nvPr/>
        </p:nvSpPr>
        <p:spPr>
          <a:xfrm>
            <a:off x="6586844" y="2066763"/>
            <a:ext cx="48977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Correlation between ~4.0 GeV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flux and ~8.8 GeV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flux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8E41930-1DD9-5B9B-8FA3-E48B3A83951E}"/>
              </a:ext>
            </a:extLst>
          </p:cNvPr>
          <p:cNvSpPr txBox="1"/>
          <p:nvPr/>
        </p:nvSpPr>
        <p:spPr>
          <a:xfrm>
            <a:off x="-1373" y="860237"/>
            <a:ext cx="12192000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82563"/>
            <a:r>
              <a:rPr lang="en" altLang="ja-JP" sz="2200" dirty="0"/>
              <a:t>The proton rigidity dependence differs between the descending and ascending phases of the solar cycle. However, the post-reversal descending phase still follows the ascending-phase relationship, whereas no comparable difference is observed for electrons.</a:t>
            </a:r>
            <a:endParaRPr lang="en-US" altLang="ja-JP" sz="22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7692337-2D16-A165-777D-464E3B967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80" y="3008174"/>
            <a:ext cx="4683666" cy="324734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FFAFC25-C43E-D93B-7FFF-3922B9EC5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721" y="2949585"/>
            <a:ext cx="4544235" cy="330593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86E2E8-481A-22EE-CC7E-D17614858A58}"/>
              </a:ext>
            </a:extLst>
          </p:cNvPr>
          <p:cNvSpPr txBox="1"/>
          <p:nvPr/>
        </p:nvSpPr>
        <p:spPr>
          <a:xfrm>
            <a:off x="2212459" y="621610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(at Oule station)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48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20F17-C7AB-E43C-6ABF-42733487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399655CE-BFA3-286B-0581-8F206202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8" y="4080757"/>
            <a:ext cx="5679758" cy="22556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153A377A-8510-6236-B1E0-E813082C1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Forbush Decreases (FDs) of CR Protons and Electrons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9E5D6FA-52EB-AD02-EA29-0256F261D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01FCECA-B946-1343-0FE4-3E3244822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26A2A05-0DD4-7413-C52E-00EB4AF46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8</a:t>
            </a:fld>
            <a:endParaRPr kumimoji="1" lang="ja-JP" altLang="en-US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69A7ED7-FC4E-87AA-CD37-69E4C224EC47}"/>
              </a:ext>
            </a:extLst>
          </p:cNvPr>
          <p:cNvGrpSpPr/>
          <p:nvPr/>
        </p:nvGrpSpPr>
        <p:grpSpPr>
          <a:xfrm>
            <a:off x="569846" y="4521305"/>
            <a:ext cx="2305878" cy="1242902"/>
            <a:chOff x="5329061" y="4263835"/>
            <a:chExt cx="2557685" cy="15514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5743763-ECC8-74A8-F425-44396443C23C}"/>
                    </a:ext>
                  </a:extLst>
                </p:cNvPr>
                <p:cNvSpPr txBox="1"/>
                <p:nvPr/>
              </p:nvSpPr>
              <p:spPr>
                <a:xfrm>
                  <a:off x="6638879" y="4263835"/>
                  <a:ext cx="1247867" cy="461007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B5743763-ECC8-74A8-F425-44396443C2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8879" y="4263835"/>
                  <a:ext cx="1247867" cy="46100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D31286CA-C063-B01D-36B4-57A976912C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0671" y="4772260"/>
              <a:ext cx="0" cy="727128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C7724B9E-EB26-463F-8CF1-A9F92DB7BCA4}"/>
                    </a:ext>
                  </a:extLst>
                </p:cNvPr>
                <p:cNvSpPr txBox="1"/>
                <p:nvPr/>
              </p:nvSpPr>
              <p:spPr>
                <a:xfrm>
                  <a:off x="5329061" y="5317273"/>
                  <a:ext cx="1290209" cy="461008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432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C7724B9E-EB26-463F-8CF1-A9F92DB7BC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9061" y="5317273"/>
                  <a:ext cx="1290209" cy="46100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4A3A175A-3827-F8E9-F589-22B316F835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63764" y="4786193"/>
              <a:ext cx="0" cy="1029057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B6220EC-5AF8-836C-5980-B140DD44E9CE}"/>
              </a:ext>
            </a:extLst>
          </p:cNvPr>
          <p:cNvGrpSpPr/>
          <p:nvPr/>
        </p:nvGrpSpPr>
        <p:grpSpPr>
          <a:xfrm>
            <a:off x="228601" y="2673046"/>
            <a:ext cx="5661928" cy="1383619"/>
            <a:chOff x="5001494" y="2131830"/>
            <a:chExt cx="6280223" cy="1727061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35D330D6-CDA2-7310-D62F-7C2E58461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1494" y="2131830"/>
              <a:ext cx="6280223" cy="1727061"/>
            </a:xfrm>
            <a:prstGeom prst="rect">
              <a:avLst/>
            </a:prstGeom>
          </p:spPr>
        </p:pic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CF85E41F-6F0B-C5B8-EDE4-9AB1195DBB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91087" y="2352569"/>
              <a:ext cx="0" cy="1028133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8BA86E82-CFB0-66E2-41FC-324BF3973F9F}"/>
                    </a:ext>
                  </a:extLst>
                </p:cNvPr>
                <p:cNvSpPr txBox="1"/>
                <p:nvPr/>
              </p:nvSpPr>
              <p:spPr>
                <a:xfrm>
                  <a:off x="5487603" y="2688935"/>
                  <a:ext cx="1151276" cy="369332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8BA86E82-CFB0-66E2-41FC-324BF3973F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7603" y="2688935"/>
                  <a:ext cx="115127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2410" b="-25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4C65350-88B2-D64F-7A93-994F620D426C}"/>
                  </a:ext>
                </a:extLst>
              </p:cNvPr>
              <p:cNvSpPr txBox="1"/>
              <p:nvPr/>
            </p:nvSpPr>
            <p:spPr>
              <a:xfrm>
                <a:off x="406400" y="1881763"/>
                <a:ext cx="542455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200" b="1" u="sng" dirty="0">
                    <a:solidFill>
                      <a:schemeClr val="accent1">
                        <a:lumMod val="50000"/>
                      </a:schemeClr>
                    </a:solidFill>
                  </a:rPr>
                  <a:t>FD caused by an </a:t>
                </a:r>
                <a:r>
                  <a:rPr lang="en-US" altLang="ja-JP" sz="2200" b="1" u="sng" dirty="0">
                    <a:solidFill>
                      <a:schemeClr val="accent1">
                        <a:lumMod val="50000"/>
                      </a:schemeClr>
                    </a:solidFill>
                  </a:rPr>
                  <a:t>ICME accompanied by </a:t>
                </a:r>
                <a:r>
                  <a:rPr kumimoji="1" lang="en-US" altLang="ja-JP" sz="2200" b="1" u="sng" dirty="0">
                    <a:solidFill>
                      <a:schemeClr val="accent1">
                        <a:lumMod val="50000"/>
                      </a:schemeClr>
                    </a:solidFill>
                  </a:rPr>
                  <a:t>&gt;1000 km/sec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200" b="1" i="1" u="sng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200" b="1" i="1" u="sng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kumimoji="1" lang="en-US" altLang="ja-JP" sz="2200" b="1" i="0" u="sng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𝐒𝐖</m:t>
                        </m:r>
                      </m:sub>
                    </m:sSub>
                  </m:oMath>
                </a14:m>
                <a:r>
                  <a:rPr kumimoji="1" lang="en-US" altLang="ja-JP" sz="2200" b="1" u="sng" dirty="0">
                    <a:solidFill>
                      <a:schemeClr val="accent1">
                        <a:lumMod val="50000"/>
                      </a:schemeClr>
                    </a:solidFill>
                  </a:rPr>
                  <a:t> in June 2025</a:t>
                </a:r>
                <a:endParaRPr kumimoji="1" lang="ja-JP" altLang="en-US" sz="2200" b="1" u="sng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64C65350-88B2-D64F-7A93-994F620D4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1881763"/>
                <a:ext cx="5424557" cy="769441"/>
              </a:xfrm>
              <a:prstGeom prst="rect">
                <a:avLst/>
              </a:prstGeom>
              <a:blipFill>
                <a:blip r:embed="rId8"/>
                <a:stretch>
                  <a:fillRect t="-6557" b="-147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図 8">
            <a:extLst>
              <a:ext uri="{FF2B5EF4-FFF2-40B4-BE49-F238E27FC236}">
                <a16:creationId xmlns:a16="http://schemas.microsoft.com/office/drawing/2014/main" id="{E377580A-26FD-F7F1-98C9-E84610F98F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048" y="4108183"/>
            <a:ext cx="5713131" cy="2301576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42C7362-DFDD-5C0D-CDA4-47D28081EEB7}"/>
              </a:ext>
            </a:extLst>
          </p:cNvPr>
          <p:cNvSpPr txBox="1"/>
          <p:nvPr/>
        </p:nvSpPr>
        <p:spPr>
          <a:xfrm>
            <a:off x="6281836" y="1885396"/>
            <a:ext cx="57530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FD with a strong GLE (ground level enhancement) in Nov. 2025</a:t>
            </a:r>
            <a:endParaRPr kumimoji="1" lang="ja-JP" altLang="en-US" sz="22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5F72AE8-FE14-B3E5-1900-649FE59E5703}"/>
              </a:ext>
            </a:extLst>
          </p:cNvPr>
          <p:cNvGrpSpPr/>
          <p:nvPr/>
        </p:nvGrpSpPr>
        <p:grpSpPr>
          <a:xfrm>
            <a:off x="6148048" y="2557772"/>
            <a:ext cx="5683690" cy="1550411"/>
            <a:chOff x="6184008" y="2387248"/>
            <a:chExt cx="6339164" cy="1764401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8EB8ACE-CBFA-2BD2-F0A5-CF1A89DFD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84008" y="2387248"/>
              <a:ext cx="6339164" cy="176440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5A914F24-4270-173E-FC2F-66F638BECB84}"/>
                    </a:ext>
                  </a:extLst>
                </p:cNvPr>
                <p:cNvSpPr txBox="1"/>
                <p:nvPr/>
              </p:nvSpPr>
              <p:spPr>
                <a:xfrm>
                  <a:off x="7190860" y="3487784"/>
                  <a:ext cx="1151277" cy="369332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5A914F24-4270-173E-FC2F-66F638BECB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0860" y="3487784"/>
                  <a:ext cx="1151277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3659" b="-1538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E63431EB-CDA4-BA99-BBE3-03C60AF95019}"/>
                </a:ext>
              </a:extLst>
            </p:cNvPr>
            <p:cNvGrpSpPr/>
            <p:nvPr/>
          </p:nvGrpSpPr>
          <p:grpSpPr>
            <a:xfrm>
              <a:off x="8494702" y="3055586"/>
              <a:ext cx="1045" cy="991635"/>
              <a:chOff x="7259564" y="2781195"/>
              <a:chExt cx="1045" cy="991635"/>
            </a:xfrm>
          </p:grpSpPr>
          <p:cxnSp>
            <p:nvCxnSpPr>
              <p:cNvPr id="26" name="直線矢印コネクタ 25">
                <a:extLst>
                  <a:ext uri="{FF2B5EF4-FFF2-40B4-BE49-F238E27FC236}">
                    <a16:creationId xmlns:a16="http://schemas.microsoft.com/office/drawing/2014/main" id="{FD2D52A7-4A0D-3EEB-DB2D-38C6B393C5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0609" y="3081556"/>
                <a:ext cx="0" cy="360000"/>
              </a:xfrm>
              <a:prstGeom prst="straightConnector1">
                <a:avLst/>
              </a:prstGeom>
              <a:ln w="38100">
                <a:solidFill>
                  <a:srgbClr val="00B050">
                    <a:alpha val="70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矢印コネクタ 26">
                <a:extLst>
                  <a:ext uri="{FF2B5EF4-FFF2-40B4-BE49-F238E27FC236}">
                    <a16:creationId xmlns:a16="http://schemas.microsoft.com/office/drawing/2014/main" id="{CE6F3848-5EB8-64EB-94A7-2F6060A7C7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0609" y="2781195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>
                <a:extLst>
                  <a:ext uri="{FF2B5EF4-FFF2-40B4-BE49-F238E27FC236}">
                    <a16:creationId xmlns:a16="http://schemas.microsoft.com/office/drawing/2014/main" id="{3C2E1348-D1A4-D002-9FE7-F217ECDF2C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9564" y="3402417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3712329-AD5B-190F-67D2-559ADEA0FC76}"/>
                    </a:ext>
                  </a:extLst>
                </p:cNvPr>
                <p:cNvSpPr txBox="1"/>
                <p:nvPr/>
              </p:nvSpPr>
              <p:spPr>
                <a:xfrm>
                  <a:off x="10023140" y="2936659"/>
                  <a:ext cx="1151276" cy="369332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  <m:r>
                          <a:rPr kumimoji="1" lang="en-US" altLang="ja-JP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E3712329-AD5B-190F-67D2-559ADEA0FC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3140" y="2936659"/>
                  <a:ext cx="1151276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3659" b="-1538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F3604FED-977A-B309-1EB1-5A5DD2C881F8}"/>
                </a:ext>
              </a:extLst>
            </p:cNvPr>
            <p:cNvGrpSpPr/>
            <p:nvPr/>
          </p:nvGrpSpPr>
          <p:grpSpPr>
            <a:xfrm>
              <a:off x="9834037" y="3061049"/>
              <a:ext cx="1045" cy="1084399"/>
              <a:chOff x="7259564" y="2688431"/>
              <a:chExt cx="1045" cy="1084399"/>
            </a:xfrm>
          </p:grpSpPr>
          <p:cxnSp>
            <p:nvCxnSpPr>
              <p:cNvPr id="31" name="直線矢印コネクタ 30">
                <a:extLst>
                  <a:ext uri="{FF2B5EF4-FFF2-40B4-BE49-F238E27FC236}">
                    <a16:creationId xmlns:a16="http://schemas.microsoft.com/office/drawing/2014/main" id="{34212032-5D75-7A29-2B63-4ADFD351A7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0609" y="3015296"/>
                <a:ext cx="0" cy="432000"/>
              </a:xfrm>
              <a:prstGeom prst="straightConnector1">
                <a:avLst/>
              </a:prstGeom>
              <a:ln w="38100">
                <a:solidFill>
                  <a:srgbClr val="00B050">
                    <a:alpha val="70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線矢印コネクタ 31">
                <a:extLst>
                  <a:ext uri="{FF2B5EF4-FFF2-40B4-BE49-F238E27FC236}">
                    <a16:creationId xmlns:a16="http://schemas.microsoft.com/office/drawing/2014/main" id="{6EAB2FD4-01AF-3DAB-2A1C-362401A95D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0609" y="2688431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矢印コネクタ 32">
                <a:extLst>
                  <a:ext uri="{FF2B5EF4-FFF2-40B4-BE49-F238E27FC236}">
                    <a16:creationId xmlns:a16="http://schemas.microsoft.com/office/drawing/2014/main" id="{FA5A2F9B-DE0E-5F30-067F-50A784E9ED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9564" y="3402417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239F396-86A9-4013-84F8-D552FAC66371}"/>
              </a:ext>
            </a:extLst>
          </p:cNvPr>
          <p:cNvGrpSpPr/>
          <p:nvPr/>
        </p:nvGrpSpPr>
        <p:grpSpPr>
          <a:xfrm>
            <a:off x="7216687" y="4429752"/>
            <a:ext cx="1617004" cy="1290167"/>
            <a:chOff x="6079185" y="4276503"/>
            <a:chExt cx="1803485" cy="14682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2DBDCE38-0A8F-FB78-22D1-3E8ECC8D94D5}"/>
                    </a:ext>
                  </a:extLst>
                </p:cNvPr>
                <p:cNvSpPr txBox="1"/>
                <p:nvPr/>
              </p:nvSpPr>
              <p:spPr>
                <a:xfrm>
                  <a:off x="6079185" y="4861325"/>
                  <a:ext cx="1349219" cy="420307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2DBDCE38-0A8F-FB78-22D1-3E8ECC8D94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9185" y="4861325"/>
                  <a:ext cx="1349219" cy="420307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E18006AB-E90F-F59B-83F7-2FF80BF189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82670" y="4578679"/>
              <a:ext cx="0" cy="761947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73B90DFB-D7AD-8CF6-1B08-357D576442B3}"/>
                </a:ext>
              </a:extLst>
            </p:cNvPr>
            <p:cNvGrpSpPr/>
            <p:nvPr/>
          </p:nvGrpSpPr>
          <p:grpSpPr>
            <a:xfrm>
              <a:off x="7584242" y="4276503"/>
              <a:ext cx="1045" cy="1076634"/>
              <a:chOff x="7259564" y="2781195"/>
              <a:chExt cx="1045" cy="1076634"/>
            </a:xfrm>
          </p:grpSpPr>
          <p:cxnSp>
            <p:nvCxnSpPr>
              <p:cNvPr id="39" name="直線矢印コネクタ 38">
                <a:extLst>
                  <a:ext uri="{FF2B5EF4-FFF2-40B4-BE49-F238E27FC236}">
                    <a16:creationId xmlns:a16="http://schemas.microsoft.com/office/drawing/2014/main" id="{BAAA67FE-2A2F-2681-D2C5-BE789D8DC9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59564" y="3081556"/>
                <a:ext cx="1045" cy="492801"/>
              </a:xfrm>
              <a:prstGeom prst="straightConnector1">
                <a:avLst/>
              </a:prstGeom>
              <a:ln w="38100">
                <a:solidFill>
                  <a:srgbClr val="00B050">
                    <a:alpha val="70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矢印コネクタ 39">
                <a:extLst>
                  <a:ext uri="{FF2B5EF4-FFF2-40B4-BE49-F238E27FC236}">
                    <a16:creationId xmlns:a16="http://schemas.microsoft.com/office/drawing/2014/main" id="{FE986A93-721C-790C-790D-E49C169A25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0609" y="2781195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矢印コネクタ 40">
                <a:extLst>
                  <a:ext uri="{FF2B5EF4-FFF2-40B4-BE49-F238E27FC236}">
                    <a16:creationId xmlns:a16="http://schemas.microsoft.com/office/drawing/2014/main" id="{DF243A2A-973C-DD0C-3626-F303B22CB9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9564" y="3487416"/>
                <a:ext cx="0" cy="370413"/>
              </a:xfrm>
              <a:prstGeom prst="straightConnector1">
                <a:avLst/>
              </a:prstGeom>
              <a:ln w="76200">
                <a:solidFill>
                  <a:srgbClr val="00B050">
                    <a:alpha val="7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A6482D6C-2070-08D3-8EBF-52C9116C61EF}"/>
                    </a:ext>
                  </a:extLst>
                </p:cNvPr>
                <p:cNvSpPr txBox="1"/>
                <p:nvPr/>
              </p:nvSpPr>
              <p:spPr>
                <a:xfrm>
                  <a:off x="6206188" y="5324432"/>
                  <a:ext cx="1349219" cy="420308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432FF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A6482D6C-2070-08D3-8EBF-52C9116C61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188" y="5324432"/>
                  <a:ext cx="1349219" cy="420308"/>
                </a:xfrm>
                <a:prstGeom prst="rect">
                  <a:avLst/>
                </a:prstGeom>
                <a:blipFill>
                  <a:blip r:embed="rId14"/>
                  <a:stretch>
                    <a:fillRect b="-3448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394D94F1-AB68-1822-0A56-FB351164D22D}"/>
              </a:ext>
            </a:extLst>
          </p:cNvPr>
          <p:cNvGrpSpPr/>
          <p:nvPr/>
        </p:nvGrpSpPr>
        <p:grpSpPr>
          <a:xfrm>
            <a:off x="8208731" y="4704328"/>
            <a:ext cx="2417954" cy="1379543"/>
            <a:chOff x="7238637" y="4564333"/>
            <a:chExt cx="2696805" cy="1569949"/>
          </a:xfrm>
        </p:grpSpPr>
        <p:cxnSp>
          <p:nvCxnSpPr>
            <p:cNvPr id="43" name="直線矢印コネクタ 42">
              <a:extLst>
                <a:ext uri="{FF2B5EF4-FFF2-40B4-BE49-F238E27FC236}">
                  <a16:creationId xmlns:a16="http://schemas.microsoft.com/office/drawing/2014/main" id="{6E60B435-808C-083C-1DC2-3AF93FE8D7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00113" y="4576864"/>
              <a:ext cx="0" cy="1008000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B17F8BE3-7791-3DEC-8445-33A6BEB66A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8899" y="4564333"/>
              <a:ext cx="0" cy="1311000"/>
            </a:xfrm>
            <a:prstGeom prst="straightConnector1">
              <a:avLst/>
            </a:prstGeom>
            <a:ln w="76200">
              <a:solidFill>
                <a:srgbClr val="00B050">
                  <a:alpha val="70000"/>
                </a:srgb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テキスト ボックス 44">
                  <a:extLst>
                    <a:ext uri="{FF2B5EF4-FFF2-40B4-BE49-F238E27FC236}">
                      <a16:creationId xmlns:a16="http://schemas.microsoft.com/office/drawing/2014/main" id="{A89BFD42-43EC-89F5-86D8-A1FF7471F6C7}"/>
                    </a:ext>
                  </a:extLst>
                </p:cNvPr>
                <p:cNvSpPr txBox="1"/>
                <p:nvPr/>
              </p:nvSpPr>
              <p:spPr>
                <a:xfrm>
                  <a:off x="7238637" y="5764950"/>
                  <a:ext cx="1151277" cy="369332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kumimoji="1" lang="en-US" altLang="ja-JP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テキスト ボックス 44">
                  <a:extLst>
                    <a:ext uri="{FF2B5EF4-FFF2-40B4-BE49-F238E27FC236}">
                      <a16:creationId xmlns:a16="http://schemas.microsoft.com/office/drawing/2014/main" id="{A89BFD42-43EC-89F5-86D8-A1FF7471F6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8637" y="5764950"/>
                  <a:ext cx="1151277" cy="369332"/>
                </a:xfrm>
                <a:prstGeom prst="rect">
                  <a:avLst/>
                </a:prstGeom>
                <a:blipFill>
                  <a:blip r:embed="rId15"/>
                  <a:stretch>
                    <a:fillRect r="-3659" b="-1538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6E69FC3B-D21F-892C-8581-CC2BA2F005B4}"/>
                    </a:ext>
                  </a:extLst>
                </p:cNvPr>
                <p:cNvSpPr txBox="1"/>
                <p:nvPr/>
              </p:nvSpPr>
              <p:spPr>
                <a:xfrm>
                  <a:off x="8784165" y="5559964"/>
                  <a:ext cx="1151277" cy="369332"/>
                </a:xfrm>
                <a:prstGeom prst="rect">
                  <a:avLst/>
                </a:prstGeom>
                <a:solidFill>
                  <a:schemeClr val="accent6">
                    <a:alpha val="40000"/>
                  </a:schemeClr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ja-JP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kumimoji="1" lang="en-US" altLang="ja-JP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kumimoji="1" lang="ja-JP" altLang="en-US">
                    <a:solidFill>
                      <a:srgbClr val="0432FF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6E69FC3B-D21F-892C-8581-CC2BA2F005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4165" y="5559964"/>
                  <a:ext cx="1151277" cy="369332"/>
                </a:xfrm>
                <a:prstGeom prst="rect">
                  <a:avLst/>
                </a:prstGeom>
                <a:blipFill>
                  <a:blip r:embed="rId16"/>
                  <a:stretch>
                    <a:fillRect r="-4878" b="-1481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BFF0D9D-CF62-7BA7-C714-0A57043B0FC8}"/>
              </a:ext>
            </a:extLst>
          </p:cNvPr>
          <p:cNvSpPr txBox="1"/>
          <p:nvPr/>
        </p:nvSpPr>
        <p:spPr>
          <a:xfrm>
            <a:off x="0" y="882615"/>
            <a:ext cx="1219200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The June and November 2025 events also suggest electron–proton differences in amplitude and/or timing. </a:t>
            </a:r>
          </a:p>
          <a:p>
            <a:pPr marL="4826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These preliminary results indicate event-to-event diversity in the electron and proton responses to FDs.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D28D990-30AC-F1D3-6169-F63B2D4AA56F}"/>
              </a:ext>
            </a:extLst>
          </p:cNvPr>
          <p:cNvSpPr txBox="1"/>
          <p:nvPr/>
        </p:nvSpPr>
        <p:spPr>
          <a:xfrm>
            <a:off x="406400" y="6399433"/>
            <a:ext cx="105416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 </a:t>
            </a:r>
            <a:r>
              <a:rPr lang="en-US" altLang="ja-JP" sz="1600" b="1" dirty="0"/>
              <a:t>Note</a:t>
            </a:r>
            <a:r>
              <a:rPr lang="en-US" altLang="ja-JP" sz="1600" dirty="0"/>
              <a:t>: </a:t>
            </a:r>
            <a:r>
              <a:rPr lang="ja-JP" altLang="ja-JP" sz="1600"/>
              <a:t>Error bars show statistical uncertainties only; systematic uncertainties are under evaluation.</a:t>
            </a:r>
            <a:r>
              <a:rPr lang="en-US" altLang="ja-JP" sz="1600" dirty="0"/>
              <a:t>)</a:t>
            </a:r>
            <a:endParaRPr kumimoji="1" lang="ja-JP" altLang="en-US" sz="1600"/>
          </a:p>
        </p:txBody>
      </p:sp>
    </p:spTree>
    <p:extLst>
      <p:ext uri="{BB962C8B-B14F-4D97-AF65-F5344CB8AC3E}">
        <p14:creationId xmlns:p14="http://schemas.microsoft.com/office/powerpoint/2010/main" val="1465859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25E067-E507-04AA-5F8A-53ED1726E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Previous Drift Model Validation with CALET observations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C42D598-A59C-32BD-FE14-BC4E152E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4F7D64-2755-0FEF-5056-67D02C16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7CBF584-68A2-EA80-1E72-729AD0FF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123715-23C5-F811-CDC5-7BB6CDEBFC04}"/>
              </a:ext>
            </a:extLst>
          </p:cNvPr>
          <p:cNvSpPr txBox="1"/>
          <p:nvPr/>
        </p:nvSpPr>
        <p:spPr>
          <a:xfrm>
            <a:off x="0" y="887708"/>
            <a:ext cx="12192000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200" dirty="0"/>
              <a:t>We succeeded to reproduce the observed charge-sign dependence for the descending phase of the solar cycle (Adriani et al., PRL, 2023). </a:t>
            </a:r>
          </a:p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200" dirty="0"/>
              <a:t>However, this model fails to reproduce that for the ascending phase of the solar cycle (presented at the JPS fall meeting in 2023).</a:t>
            </a:r>
            <a:endParaRPr lang="en-US" altLang="ja-JP" sz="2200" dirty="0"/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1D4A132E-1E49-3A46-9289-53C40CEB88EC}"/>
              </a:ext>
            </a:extLst>
          </p:cNvPr>
          <p:cNvSpPr txBox="1"/>
          <p:nvPr/>
        </p:nvSpPr>
        <p:spPr>
          <a:xfrm>
            <a:off x="2124068" y="2318719"/>
            <a:ext cx="8809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the CR proton and electron count rates</a:t>
            </a:r>
            <a:endParaRPr lang="ja-JP" altLang="en-US" sz="2200" b="1" u="sng" baseline="30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E0DEB51-D39D-C8B1-6731-73EDF012B3BD}"/>
              </a:ext>
            </a:extLst>
          </p:cNvPr>
          <p:cNvGrpSpPr>
            <a:grpSpLocks noChangeAspect="1"/>
          </p:cNvGrpSpPr>
          <p:nvPr/>
        </p:nvGrpSpPr>
        <p:grpSpPr>
          <a:xfrm>
            <a:off x="2361084" y="2682305"/>
            <a:ext cx="7128000" cy="3830343"/>
            <a:chOff x="2577654" y="2778562"/>
            <a:chExt cx="7030436" cy="3777916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A8511BA-9FB5-72F0-AE9A-20A80FC01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27" t="19214" r="2875" b="14470"/>
            <a:stretch>
              <a:fillRect/>
            </a:stretch>
          </p:blipFill>
          <p:spPr>
            <a:xfrm>
              <a:off x="2703586" y="2778562"/>
              <a:ext cx="6736406" cy="3777916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86B028C5-200D-0292-9796-084A18D2D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7008" t="70321" r="646" b="13364"/>
            <a:stretch>
              <a:fillRect/>
            </a:stretch>
          </p:blipFill>
          <p:spPr>
            <a:xfrm>
              <a:off x="9451679" y="5013489"/>
              <a:ext cx="156411" cy="870218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DBD4F9C-86D3-0319-88AC-190308DE0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96826" b="49867"/>
            <a:stretch>
              <a:fillRect/>
            </a:stretch>
          </p:blipFill>
          <p:spPr>
            <a:xfrm>
              <a:off x="2583910" y="2935699"/>
              <a:ext cx="180000" cy="2274778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0ECB89D1-172C-ED4D-0DB3-E89C698DD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4983" r="96826"/>
            <a:stretch>
              <a:fillRect/>
            </a:stretch>
          </p:blipFill>
          <p:spPr>
            <a:xfrm>
              <a:off x="2577654" y="5393432"/>
              <a:ext cx="180000" cy="681389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EED26B8-DE7A-5C44-ED8E-A6AD9012CBD8}"/>
              </a:ext>
            </a:extLst>
          </p:cNvPr>
          <p:cNvGrpSpPr/>
          <p:nvPr/>
        </p:nvGrpSpPr>
        <p:grpSpPr>
          <a:xfrm>
            <a:off x="6923824" y="4077148"/>
            <a:ext cx="520922" cy="520328"/>
            <a:chOff x="6923824" y="4077148"/>
            <a:chExt cx="520922" cy="520328"/>
          </a:xfrm>
        </p:grpSpPr>
        <p:sp>
          <p:nvSpPr>
            <p:cNvPr id="20" name="下矢印 19">
              <a:extLst>
                <a:ext uri="{FF2B5EF4-FFF2-40B4-BE49-F238E27FC236}">
                  <a16:creationId xmlns:a16="http://schemas.microsoft.com/office/drawing/2014/main" id="{F949CF8F-1EA0-5404-8458-5C53A0B8C596}"/>
                </a:ext>
              </a:extLst>
            </p:cNvPr>
            <p:cNvSpPr/>
            <p:nvPr/>
          </p:nvSpPr>
          <p:spPr>
            <a:xfrm>
              <a:off x="6923824" y="4207009"/>
              <a:ext cx="254537" cy="390467"/>
            </a:xfrm>
            <a:prstGeom prst="downArrow">
              <a:avLst/>
            </a:prstGeom>
            <a:solidFill>
              <a:srgbClr val="00B050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下矢印 20">
              <a:extLst>
                <a:ext uri="{FF2B5EF4-FFF2-40B4-BE49-F238E27FC236}">
                  <a16:creationId xmlns:a16="http://schemas.microsoft.com/office/drawing/2014/main" id="{B3204A5A-26E9-3FF6-28F8-439C2D982BDC}"/>
                </a:ext>
              </a:extLst>
            </p:cNvPr>
            <p:cNvSpPr/>
            <p:nvPr/>
          </p:nvSpPr>
          <p:spPr>
            <a:xfrm>
              <a:off x="7190209" y="4077148"/>
              <a:ext cx="254537" cy="390467"/>
            </a:xfrm>
            <a:prstGeom prst="downArrow">
              <a:avLst/>
            </a:prstGeom>
            <a:solidFill>
              <a:srgbClr val="00B050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3140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7FA0-C6C7-DAA2-7CDB-711814109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7B6260-57BC-7D95-AE5B-CA7C3778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Previous Drift Model: GCR Transport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587FF59-A6DF-138B-3ED5-69B307637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EC97ECC-828F-4968-3392-2B3B5649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3BFF30F-9045-23C2-BC58-A0B19F10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CFEA495D-7784-5557-D198-E1631204C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70" y="1712544"/>
                <a:ext cx="5476225" cy="141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1" lang="en-US" altLang="ja-JP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𝑟</m:t>
                          </m:r>
                        </m:e>
                      </m:acc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acc>
                            <m:accPr>
                              <m:chr m:val="̂"/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𝜅</m:t>
                              </m:r>
                            </m:e>
                          </m:acc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sw</m:t>
                              </m:r>
                            </m:sub>
                          </m:sSub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drift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𝑑𝑡</m:t>
                      </m:r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1" lang="en-US" altLang="ja-JP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charset="0"/>
                  <a:ea typeface="ＭＳ Ｐゴシック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𝑑𝑝</m:t>
                      </m:r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𝑝</m:t>
                      </m:r>
                      <m:d>
                        <m:d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sw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𝑑𝑡</m:t>
                      </m:r>
                    </m:oMath>
                  </m:oMathPara>
                </a14:m>
                <a:endParaRPr kumimoji="1" lang="en-US" altLang="ja-JP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charset="0"/>
                  <a:ea typeface="ＭＳ Ｐゴシック"/>
                </a:endParaRPr>
              </a:p>
            </p:txBody>
          </p:sp>
        </mc:Choice>
        <mc:Fallback xmlns=""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CFEA495D-7784-5557-D198-E1631204C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170" y="1712544"/>
                <a:ext cx="5476225" cy="1417439"/>
              </a:xfrm>
              <a:prstGeom prst="rect">
                <a:avLst/>
              </a:prstGeom>
              <a:blipFill>
                <a:blip r:embed="rId3"/>
                <a:stretch>
                  <a:fillRect l="-463" t="-73451" b="-63717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左中かっこ 7">
            <a:extLst>
              <a:ext uri="{FF2B5EF4-FFF2-40B4-BE49-F238E27FC236}">
                <a16:creationId xmlns:a16="http://schemas.microsoft.com/office/drawing/2014/main" id="{14E49482-51FC-5404-ED20-64597E529C54}"/>
              </a:ext>
            </a:extLst>
          </p:cNvPr>
          <p:cNvSpPr/>
          <p:nvPr/>
        </p:nvSpPr>
        <p:spPr>
          <a:xfrm>
            <a:off x="320980" y="1871672"/>
            <a:ext cx="371190" cy="1186309"/>
          </a:xfrm>
          <a:prstGeom prst="leftBrace">
            <a:avLst>
              <a:gd name="adj1" fmla="val 42553"/>
              <a:gd name="adj2" fmla="val 50000"/>
            </a:avLst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ＭＳ Ｐゴシック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655700-6C6D-E57D-4FBA-26CAB7E881AF}"/>
              </a:ext>
            </a:extLst>
          </p:cNvPr>
          <p:cNvSpPr txBox="1"/>
          <p:nvPr/>
        </p:nvSpPr>
        <p:spPr>
          <a:xfrm>
            <a:off x="199044" y="1169013"/>
            <a:ext cx="576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Stochastic differential </a:t>
            </a:r>
            <a:r>
              <a:rPr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pitchFamily="50" charset="-128"/>
              </a:rPr>
              <a:t>e</a:t>
            </a:r>
            <a:r>
              <a:rPr kumimoji="1" lang="en-US" altLang="ja-JP" sz="24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quation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 (SDE)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C22E074-42D7-658A-DB0F-D8A957F5B094}"/>
                  </a:ext>
                </a:extLst>
              </p:cNvPr>
              <p:cNvSpPr txBox="1"/>
              <p:nvPr/>
            </p:nvSpPr>
            <p:spPr>
              <a:xfrm>
                <a:off x="6802710" y="1821807"/>
                <a:ext cx="4697119" cy="722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accent1"/>
                  </a:buClr>
                  <a:buSzPct val="85000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ja-JP" alt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altLang="ja-JP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f>
                          <m:f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r>
                  <a:rPr lang="en-US" altLang="ja-JP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ja-JP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kumimoji="1" lang="en-US" altLang="ja-JP" sz="2400" dirty="0">
                  <a:latin typeface="+mj-lt"/>
                  <a:cs typeface="Chalkboard"/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C22E074-42D7-658A-DB0F-D8A957F5B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710" y="1821807"/>
                <a:ext cx="4697119" cy="722698"/>
              </a:xfrm>
              <a:prstGeom prst="rect">
                <a:avLst/>
              </a:prstGeom>
              <a:blipFill>
                <a:blip r:embed="rId4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1069DA-E869-9A0E-1CE7-52508FCD6808}"/>
              </a:ext>
            </a:extLst>
          </p:cNvPr>
          <p:cNvSpPr txBox="1"/>
          <p:nvPr/>
        </p:nvSpPr>
        <p:spPr>
          <a:xfrm>
            <a:off x="6655912" y="1169012"/>
            <a:ext cx="4631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Drift motion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57F3A35-86C0-6A8E-0924-F7B8D24451A8}"/>
              </a:ext>
            </a:extLst>
          </p:cNvPr>
          <p:cNvSpPr txBox="1"/>
          <p:nvPr/>
        </p:nvSpPr>
        <p:spPr>
          <a:xfrm>
            <a:off x="6633718" y="2913937"/>
            <a:ext cx="517528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HCS drift velocity: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approximation function based on distance from the HCS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(Burger and Potgieter, 1989) 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If the distance between the sheets becomes less than the gyro-radius of pseudo particle, the HCS drift velocity is reduced accordingly.</a:t>
            </a:r>
            <a:endParaRPr lang="ja-JP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3CDE44CD-A225-BC17-510C-FBEE626B9B98}"/>
                  </a:ext>
                </a:extLst>
              </p:cNvPr>
              <p:cNvSpPr/>
              <p:nvPr/>
            </p:nvSpPr>
            <p:spPr>
              <a:xfrm>
                <a:off x="794690" y="4238392"/>
                <a:ext cx="5809988" cy="1820498"/>
              </a:xfrm>
              <a:prstGeom prst="rect">
                <a:avLst/>
              </a:prstGeom>
              <a:solidFill>
                <a:schemeClr val="bg1">
                  <a:alpha val="58000"/>
                </a:schemeClr>
              </a:solidFill>
            </p:spPr>
            <p:txBody>
              <a:bodyPr wrap="none">
                <a:spAutoFit/>
              </a:bodyPr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22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altLang="ja-JP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ja-JP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ja-JP" sz="20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AU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ja-JP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m:rPr>
                            <m:sty m:val="p"/>
                          </m:rPr>
                          <a:rPr kumimoji="1" lang="en-US" altLang="ja-JP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altLang="ja-JP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sz="20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sz="20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0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ja-JP" sz="20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ja-JP" sz="200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AU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ja-JP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1.4−0.6</m:t>
                        </m:r>
                        <m:func>
                          <m:funcPr>
                            <m:ctrlP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kumimoji="1" lang="en-US" altLang="ja-JP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sup>
                    </m:sSup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kumimoji="1" lang="en-US" altLang="ja-JP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altLang="ja-JP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ja-JP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ja-JP" sz="20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AU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ja-JP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</p:txBody>
          </p:sp>
        </mc:Choice>
        <mc:Fallback xmlns="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3CDE44CD-A225-BC17-510C-FBEE626B9B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90" y="4238392"/>
                <a:ext cx="5809988" cy="1820498"/>
              </a:xfrm>
              <a:prstGeom prst="rect">
                <a:avLst/>
              </a:prstGeom>
              <a:blipFill>
                <a:blip r:embed="rId5"/>
                <a:stretch>
                  <a:fillRect r="-218" b="-206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AE8DC8-0DCC-C604-9839-AA97A4B08E08}"/>
              </a:ext>
            </a:extLst>
          </p:cNvPr>
          <p:cNvSpPr txBox="1"/>
          <p:nvPr/>
        </p:nvSpPr>
        <p:spPr>
          <a:xfrm>
            <a:off x="320980" y="3568314"/>
            <a:ext cx="3924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Diffusion coefficient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5" name="左中かっこ 14">
            <a:extLst>
              <a:ext uri="{FF2B5EF4-FFF2-40B4-BE49-F238E27FC236}">
                <a16:creationId xmlns:a16="http://schemas.microsoft.com/office/drawing/2014/main" id="{A06557FF-8698-B903-CDEE-18D017DAB387}"/>
              </a:ext>
            </a:extLst>
          </p:cNvPr>
          <p:cNvSpPr/>
          <p:nvPr/>
        </p:nvSpPr>
        <p:spPr>
          <a:xfrm>
            <a:off x="409740" y="4227880"/>
            <a:ext cx="282430" cy="1839478"/>
          </a:xfrm>
          <a:prstGeom prst="leftBrace">
            <a:avLst>
              <a:gd name="adj1" fmla="val 42553"/>
              <a:gd name="adj2" fmla="val 50000"/>
            </a:avLst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373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2BB6F-EDA7-4D7B-E245-4D382C5E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New Drift Model: GCR Transport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A46BF7E-AB2F-26EA-AA0B-49F76D53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FD1B2F6-4723-CBCD-167E-1F4091F7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B95DE20-EEC9-C308-3315-8A64398A5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11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B1E8913F-72D4-C952-AA91-81CC62A68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70" y="1712544"/>
                <a:ext cx="5476225" cy="141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1" lang="en-US" altLang="ja-JP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acc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𝑟</m:t>
                          </m:r>
                        </m:e>
                      </m:acc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acc>
                            <m:accPr>
                              <m:chr m:val="̂"/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𝜅</m:t>
                              </m:r>
                            </m:e>
                          </m:acc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sw</m:t>
                              </m:r>
                            </m:sub>
                          </m:sSub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drift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𝑑𝑡</m:t>
                      </m:r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1" lang="en-US" altLang="ja-JP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charset="0"/>
                  <a:ea typeface="ＭＳ Ｐゴシック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𝑑𝑝</m:t>
                      </m:r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𝑝</m:t>
                      </m:r>
                      <m:d>
                        <m:dPr>
                          <m:ctrlP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  <m:r>
                            <a:rPr kumimoji="1" lang="en-US" altLang="ja-JP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kumimoji="1" lang="en-US" altLang="ja-JP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ja-JP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</a:rPr>
                                <m:t>sw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𝑑𝑡</m:t>
                      </m:r>
                    </m:oMath>
                  </m:oMathPara>
                </a14:m>
                <a:endParaRPr kumimoji="1" lang="en-US" altLang="ja-JP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charset="0"/>
                  <a:ea typeface="ＭＳ Ｐゴシック"/>
                </a:endParaRPr>
              </a:p>
            </p:txBody>
          </p:sp>
        </mc:Choice>
        <mc:Fallback xmlns="">
          <p:sp>
            <p:nvSpPr>
              <p:cNvPr id="7" name="Rectangle 15">
                <a:extLst>
                  <a:ext uri="{FF2B5EF4-FFF2-40B4-BE49-F238E27FC236}">
                    <a16:creationId xmlns:a16="http://schemas.microsoft.com/office/drawing/2014/main" id="{B1E8913F-72D4-C952-AA91-81CC62A68C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170" y="1712544"/>
                <a:ext cx="5476225" cy="1417439"/>
              </a:xfrm>
              <a:prstGeom prst="rect">
                <a:avLst/>
              </a:prstGeom>
              <a:blipFill>
                <a:blip r:embed="rId2"/>
                <a:stretch>
                  <a:fillRect l="-463" t="-73451" b="-63717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左中かっこ 7">
            <a:extLst>
              <a:ext uri="{FF2B5EF4-FFF2-40B4-BE49-F238E27FC236}">
                <a16:creationId xmlns:a16="http://schemas.microsoft.com/office/drawing/2014/main" id="{751D2324-3A52-7F54-3A3D-5C131D51B445}"/>
              </a:ext>
            </a:extLst>
          </p:cNvPr>
          <p:cNvSpPr/>
          <p:nvPr/>
        </p:nvSpPr>
        <p:spPr>
          <a:xfrm>
            <a:off x="320980" y="1871672"/>
            <a:ext cx="371190" cy="1186309"/>
          </a:xfrm>
          <a:prstGeom prst="leftBrace">
            <a:avLst>
              <a:gd name="adj1" fmla="val 42553"/>
              <a:gd name="adj2" fmla="val 50000"/>
            </a:avLst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ＭＳ Ｐゴシック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23B82C4-1B6E-D21D-D712-45E71475504B}"/>
              </a:ext>
            </a:extLst>
          </p:cNvPr>
          <p:cNvSpPr txBox="1"/>
          <p:nvPr/>
        </p:nvSpPr>
        <p:spPr>
          <a:xfrm>
            <a:off x="199044" y="1169013"/>
            <a:ext cx="5761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Stochastic differential </a:t>
            </a:r>
            <a:r>
              <a:rPr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ゴシック" pitchFamily="50" charset="-128"/>
              </a:rPr>
              <a:t>e</a:t>
            </a:r>
            <a:r>
              <a:rPr kumimoji="1" lang="en-US" altLang="ja-JP" sz="24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quation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 (SDE)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48ECB30-1D44-C6F7-198E-860D35E71929}"/>
                  </a:ext>
                </a:extLst>
              </p:cNvPr>
              <p:cNvSpPr txBox="1"/>
              <p:nvPr/>
            </p:nvSpPr>
            <p:spPr>
              <a:xfrm>
                <a:off x="6802710" y="1821807"/>
                <a:ext cx="4697119" cy="722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chemeClr val="accent1"/>
                  </a:buClr>
                  <a:buSzPct val="85000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ja-JP" alt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altLang="ja-JP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f>
                          <m:f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den>
                        </m:f>
                      </m:e>
                    </m:d>
                  </m:oMath>
                </a14:m>
                <a:r>
                  <a:rPr lang="en-US" altLang="ja-JP" sz="24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ja-JP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num>
                      <m:den>
                        <m:r>
                          <a:rPr lang="en-US" altLang="ja-JP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kumimoji="1" lang="en-US" altLang="ja-JP" sz="2400" dirty="0">
                  <a:latin typeface="+mj-lt"/>
                  <a:cs typeface="Chalkboard"/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48ECB30-1D44-C6F7-198E-860D35E71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710" y="1821807"/>
                <a:ext cx="4697119" cy="722698"/>
              </a:xfrm>
              <a:prstGeom prst="rect">
                <a:avLst/>
              </a:prstGeom>
              <a:blipFill>
                <a:blip r:embed="rId3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619C7F9-E075-8A79-1EDB-878DEAE789DA}"/>
              </a:ext>
            </a:extLst>
          </p:cNvPr>
          <p:cNvSpPr txBox="1"/>
          <p:nvPr/>
        </p:nvSpPr>
        <p:spPr>
          <a:xfrm>
            <a:off x="6655912" y="1169012"/>
            <a:ext cx="4631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Drift motion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1B1349-9D9D-C5EC-A0F5-35662E5D2FC4}"/>
              </a:ext>
            </a:extLst>
          </p:cNvPr>
          <p:cNvSpPr txBox="1"/>
          <p:nvPr/>
        </p:nvSpPr>
        <p:spPr>
          <a:xfrm>
            <a:off x="6633718" y="2913937"/>
            <a:ext cx="5175283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HCS drift velocity: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approximation function based on distance from the HCS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(Burger and Potgieter, 1989) </a:t>
            </a: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If the distance between the sheets becomes less than the gyro-radius of pseudo particle, the HCS drift velocity is reduced accordingly.</a:t>
            </a:r>
            <a:endParaRPr lang="ja-JP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E12B0A0-7698-9AC6-9EB8-4F133A446330}"/>
                  </a:ext>
                </a:extLst>
              </p:cNvPr>
              <p:cNvSpPr/>
              <p:nvPr/>
            </p:nvSpPr>
            <p:spPr>
              <a:xfrm>
                <a:off x="692170" y="4166390"/>
                <a:ext cx="5736507" cy="1839478"/>
              </a:xfrm>
              <a:prstGeom prst="rect">
                <a:avLst/>
              </a:prstGeom>
              <a:solidFill>
                <a:schemeClr val="bg1">
                  <a:alpha val="58000"/>
                </a:schemeClr>
              </a:solidFill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22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1" lang="en-US" altLang="ja-JP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nT</m:t>
                                </m:r>
                              </m:num>
                              <m:den>
                                <m:r>
                                  <a:rPr kumimoji="1" lang="en-US" altLang="ja-JP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1.2</m:t>
                        </m:r>
                      </m:sup>
                    </m:sSup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m:rPr>
                            <m:sty m:val="p"/>
                          </m:rPr>
                          <a:rPr kumimoji="1" lang="en-US" altLang="ja-JP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θ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altLang="ja-JP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ja-JP" sz="20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nT</m:t>
                                </m:r>
                              </m:num>
                              <m:den>
                                <m:r>
                                  <a:rPr kumimoji="1" lang="en-US" altLang="ja-JP" sz="2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1.6−0.8</m:t>
                        </m:r>
                        <m:func>
                          <m:funcPr>
                            <m:ctrlP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ja-JP" sz="2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kumimoji="1" lang="en-US" altLang="ja-JP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r>
                              <a:rPr kumimoji="1" lang="en-US" altLang="ja-JP" sz="2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sup>
                    </m:sSup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kumimoji="1" lang="en-US" altLang="ja-JP" sz="2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sup>
                    </m:sSup>
                    <m:d>
                      <m:dPr>
                        <m:ctrlPr>
                          <a:rPr kumimoji="1" lang="en-US" altLang="ja-JP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ja-JP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1GeV/</m:t>
                            </m:r>
                            <m:r>
                              <m:rPr>
                                <m:nor/>
                              </m:rPr>
                              <a:rPr kumimoji="1" lang="en-US" altLang="ja-JP" sz="2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e>
                    </m:d>
                    <m:sSup>
                      <m:sSupPr>
                        <m:ctrlPr>
                          <a:rPr lang="en-US" altLang="ja-JP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20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altLang="ja-JP" sz="20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ja-JP" sz="20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nT</m:t>
                                </m:r>
                              </m:num>
                              <m:den>
                                <m:r>
                                  <a:rPr kumimoji="1" lang="en-US" altLang="ja-JP" sz="2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1.2</m:t>
                        </m:r>
                      </m:sup>
                    </m:sSup>
                    <m:r>
                      <a:rPr kumimoji="1" lang="en-US" altLang="ja-JP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[cm</a:t>
                </a:r>
                <a:r>
                  <a:rPr kumimoji="1" lang="en-US" altLang="ja-JP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/s]</a:t>
                </a:r>
              </a:p>
            </p:txBody>
          </p:sp>
        </mc:Choice>
        <mc:Fallback xmlns=""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E12B0A0-7698-9AC6-9EB8-4F133A4463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70" y="4166390"/>
                <a:ext cx="5736507" cy="1839478"/>
              </a:xfrm>
              <a:prstGeom prst="rect">
                <a:avLst/>
              </a:prstGeom>
              <a:blipFill>
                <a:blip r:embed="rId4"/>
                <a:stretch>
                  <a:fillRect b="-34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547B60A-BE0A-2953-147E-74FF628DD85A}"/>
              </a:ext>
            </a:extLst>
          </p:cNvPr>
          <p:cNvSpPr txBox="1"/>
          <p:nvPr/>
        </p:nvSpPr>
        <p:spPr>
          <a:xfrm>
            <a:off x="320980" y="3568314"/>
            <a:ext cx="3924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Diffusion coefficient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15" name="左中かっこ 14">
            <a:extLst>
              <a:ext uri="{FF2B5EF4-FFF2-40B4-BE49-F238E27FC236}">
                <a16:creationId xmlns:a16="http://schemas.microsoft.com/office/drawing/2014/main" id="{72D6384B-4F1F-D47E-3E72-3FD860F3B991}"/>
              </a:ext>
            </a:extLst>
          </p:cNvPr>
          <p:cNvSpPr/>
          <p:nvPr/>
        </p:nvSpPr>
        <p:spPr>
          <a:xfrm>
            <a:off x="409740" y="4227880"/>
            <a:ext cx="282430" cy="1839478"/>
          </a:xfrm>
          <a:prstGeom prst="leftBrace">
            <a:avLst>
              <a:gd name="adj1" fmla="val 42553"/>
              <a:gd name="adj2" fmla="val 50000"/>
            </a:avLst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13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3BDDB6-5358-E5AB-531F-FD17DA63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New Drift Model: Heliosphere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B4A8CAC-B518-49FA-5814-64F4F215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42E258D-88B6-E776-AA97-54DB48535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B8FDB9-F66F-C0D0-187F-9049E85DD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E3926D-19E9-3CFD-EA9A-D4A1B49D2F3B}"/>
              </a:ext>
            </a:extLst>
          </p:cNvPr>
          <p:cNvSpPr txBox="1"/>
          <p:nvPr/>
        </p:nvSpPr>
        <p:spPr>
          <a:xfrm>
            <a:off x="120959" y="992790"/>
            <a:ext cx="507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Solar wind and magnetic field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C1B6A1-C3CA-5E52-BE2F-44DE45A361F7}"/>
              </a:ext>
            </a:extLst>
          </p:cNvPr>
          <p:cNvSpPr txBox="1"/>
          <p:nvPr/>
        </p:nvSpPr>
        <p:spPr>
          <a:xfrm>
            <a:off x="245410" y="1454455"/>
            <a:ext cx="54608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Isotropic solar wind speed.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Standard Parker spiral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heliospheric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magnetic field (HMF).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Variations of the observed solar-wind speed and HMF (referring to NASA/Goddard Space Flight Center,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OMNIweb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Radial dependent tilt angle of the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heliospheric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current sheet (HCS).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237151F-087E-F280-3E7E-DBD8F81DB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444" y="3114627"/>
            <a:ext cx="2430000" cy="891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47472A3-A5DA-894A-9D4D-A916D2CB8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275" y="1456417"/>
            <a:ext cx="2430000" cy="882900"/>
          </a:xfrm>
          <a:prstGeom prst="rect">
            <a:avLst/>
          </a:prstGeom>
        </p:spPr>
      </p:pic>
      <p:pic>
        <p:nvPicPr>
          <p:cNvPr id="10" name="図 9" descr="hcs2D-11yr_icrc.gif">
            <a:extLst>
              <a:ext uri="{FF2B5EF4-FFF2-40B4-BE49-F238E27FC236}">
                <a16:creationId xmlns:a16="http://schemas.microsoft.com/office/drawing/2014/main" id="{83D143A5-3706-E981-8E00-570B1699E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866" y="1803572"/>
            <a:ext cx="1054303" cy="179582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A006AD1-9499-8A10-6601-BC700CD46DFF}"/>
              </a:ext>
            </a:extLst>
          </p:cNvPr>
          <p:cNvSpPr txBox="1"/>
          <p:nvPr/>
        </p:nvSpPr>
        <p:spPr>
          <a:xfrm>
            <a:off x="9085047" y="1204407"/>
            <a:ext cx="298030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u="sng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Heliosheric</a:t>
            </a:r>
            <a:r>
              <a:rPr lang="en-US" altLang="ja-JP" sz="15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Current Sheet (HCS)</a:t>
            </a:r>
            <a:endParaRPr lang="ja-JP" altLang="en-US" sz="1500" u="sng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2EE792-7ABA-E0EF-D9EF-6B5D540CCD1B}"/>
              </a:ext>
            </a:extLst>
          </p:cNvPr>
          <p:cNvSpPr txBox="1"/>
          <p:nvPr/>
        </p:nvSpPr>
        <p:spPr>
          <a:xfrm>
            <a:off x="7317737" y="1209315"/>
            <a:ext cx="13340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>
                <a:cs typeface="Chalkboard"/>
              </a:rPr>
              <a:t>(OMNI Web, WSO)</a:t>
            </a:r>
            <a:endParaRPr lang="ja-JP" altLang="en-US" sz="105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B1B7F02-F483-B0D6-3BF7-66DB14916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866" y="4478363"/>
            <a:ext cx="2882702" cy="2067276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E6FAE8A-6A79-CE9A-EAC8-4D9F81E704CA}"/>
              </a:ext>
            </a:extLst>
          </p:cNvPr>
          <p:cNvSpPr txBox="1"/>
          <p:nvPr/>
        </p:nvSpPr>
        <p:spPr>
          <a:xfrm>
            <a:off x="5711326" y="4083210"/>
            <a:ext cx="2325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Heliosphere 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CFEED70-B98F-B135-CAF3-45C549562BD7}"/>
              </a:ext>
            </a:extLst>
          </p:cNvPr>
          <p:cNvGrpSpPr>
            <a:grpSpLocks noChangeAspect="1"/>
          </p:cNvGrpSpPr>
          <p:nvPr/>
        </p:nvGrpSpPr>
        <p:grpSpPr>
          <a:xfrm>
            <a:off x="6005267" y="4480585"/>
            <a:ext cx="1944000" cy="1943999"/>
            <a:chOff x="3312039" y="4199003"/>
            <a:chExt cx="2460882" cy="246088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C78649A-5AD3-1811-84CB-50FCD953CC0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12039" y="4199003"/>
              <a:ext cx="2460882" cy="2460882"/>
              <a:chOff x="4773268" y="3403600"/>
              <a:chExt cx="3240000" cy="3240000"/>
            </a:xfrm>
          </p:grpSpPr>
          <p:sp>
            <p:nvSpPr>
              <p:cNvPr id="23" name="円/楕円 22">
                <a:extLst>
                  <a:ext uri="{FF2B5EF4-FFF2-40B4-BE49-F238E27FC236}">
                    <a16:creationId xmlns:a16="http://schemas.microsoft.com/office/drawing/2014/main" id="{A1969C41-86B6-88FD-ECC0-77047152F8D4}"/>
                  </a:ext>
                </a:extLst>
              </p:cNvPr>
              <p:cNvSpPr/>
              <p:nvPr/>
            </p:nvSpPr>
            <p:spPr>
              <a:xfrm>
                <a:off x="4773268" y="3403600"/>
                <a:ext cx="3240000" cy="324000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600"/>
              </a:p>
            </p:txBody>
          </p:sp>
          <p:sp>
            <p:nvSpPr>
              <p:cNvPr id="24" name="円/楕円 23">
                <a:extLst>
                  <a:ext uri="{FF2B5EF4-FFF2-40B4-BE49-F238E27FC236}">
                    <a16:creationId xmlns:a16="http://schemas.microsoft.com/office/drawing/2014/main" id="{4C48AAC4-C2D9-CE67-21B9-CFAF5D42AD95}"/>
                  </a:ext>
                </a:extLst>
              </p:cNvPr>
              <p:cNvSpPr/>
              <p:nvPr/>
            </p:nvSpPr>
            <p:spPr>
              <a:xfrm>
                <a:off x="5313268" y="3943600"/>
                <a:ext cx="2160000" cy="21600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600"/>
              </a:p>
            </p:txBody>
          </p:sp>
        </p:grp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AFC2EFB1-F0FD-9124-836E-0190713219A5}"/>
                </a:ext>
              </a:extLst>
            </p:cNvPr>
            <p:cNvCxnSpPr>
              <a:cxnSpLocks/>
              <a:endCxn id="24" idx="5"/>
            </p:cNvCxnSpPr>
            <p:nvPr/>
          </p:nvCxnSpPr>
          <p:spPr>
            <a:xfrm>
              <a:off x="4543292" y="5436288"/>
              <a:ext cx="579223" cy="5731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AFB2214-0E87-3123-255B-2D1DDEA792DD}"/>
                </a:ext>
              </a:extLst>
            </p:cNvPr>
            <p:cNvSpPr txBox="1"/>
            <p:nvPr/>
          </p:nvSpPr>
          <p:spPr>
            <a:xfrm>
              <a:off x="4706443" y="5377515"/>
              <a:ext cx="881087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85AU</a:t>
              </a:r>
              <a:endParaRPr lang="ja-JP" altLang="en-US" sz="1600"/>
            </a:p>
          </p:txBody>
        </p: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D4D0290B-FF01-16D0-E829-12A216D1F8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6479" y="5436288"/>
              <a:ext cx="1077479" cy="51320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B499C49-2263-1E95-7070-C8FA9279A909}"/>
                </a:ext>
              </a:extLst>
            </p:cNvPr>
            <p:cNvSpPr txBox="1"/>
            <p:nvPr/>
          </p:nvSpPr>
          <p:spPr>
            <a:xfrm>
              <a:off x="3371190" y="5275727"/>
              <a:ext cx="1025161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120AU</a:t>
              </a:r>
              <a:endParaRPr lang="ja-JP" altLang="en-US" sz="160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12DD767-C906-A001-65FC-14BC8405EC87}"/>
                </a:ext>
              </a:extLst>
            </p:cNvPr>
            <p:cNvSpPr txBox="1"/>
            <p:nvPr/>
          </p:nvSpPr>
          <p:spPr>
            <a:xfrm>
              <a:off x="3761315" y="6213097"/>
              <a:ext cx="1601459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cs typeface="Chalkboard"/>
                </a:rPr>
                <a:t>Heliosheath</a:t>
              </a:r>
              <a:endParaRPr lang="ja-JP" altLang="en-US" sz="16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E9AE95B-48D7-23E8-D4C9-34CD974F6E8B}"/>
                </a:ext>
              </a:extLst>
            </p:cNvPr>
            <p:cNvSpPr txBox="1"/>
            <p:nvPr/>
          </p:nvSpPr>
          <p:spPr>
            <a:xfrm>
              <a:off x="3851215" y="4883797"/>
              <a:ext cx="1471590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cs typeface="Chalkboard"/>
                </a:rPr>
                <a:t>Helioshere</a:t>
              </a:r>
              <a:endParaRPr lang="ja-JP" altLang="en-US" sz="1600" dirty="0"/>
            </a:p>
          </p:txBody>
        </p: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0838B29D-653B-1A8C-9F62-2377199C5672}"/>
              </a:ext>
            </a:extLst>
          </p:cNvPr>
          <p:cNvSpPr/>
          <p:nvPr/>
        </p:nvSpPr>
        <p:spPr>
          <a:xfrm>
            <a:off x="10264712" y="4301030"/>
            <a:ext cx="175080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(</a:t>
            </a:r>
            <a:r>
              <a:rPr lang="en-US" altLang="ja-JP" sz="1050" dirty="0" err="1"/>
              <a:t>Burlaga</a:t>
            </a:r>
            <a:r>
              <a:rPr lang="en-US" altLang="ja-JP" sz="1050" dirty="0"/>
              <a:t> et al., </a:t>
            </a:r>
            <a:r>
              <a:rPr lang="en-US" altLang="ja-JP" sz="1050" dirty="0" err="1"/>
              <a:t>ApJ</a:t>
            </a:r>
            <a:r>
              <a:rPr lang="en-US" altLang="ja-JP" sz="1050" dirty="0"/>
              <a:t>, 2009)</a:t>
            </a:r>
            <a:endParaRPr lang="ja-JP" altLang="en-US" sz="105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8E3300-07B2-5454-B78A-35466C92CCD1}"/>
              </a:ext>
            </a:extLst>
          </p:cNvPr>
          <p:cNvSpPr txBox="1"/>
          <p:nvPr/>
        </p:nvSpPr>
        <p:spPr>
          <a:xfrm>
            <a:off x="8186769" y="4062029"/>
            <a:ext cx="38777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 and HMF in the near the HTS</a:t>
            </a:r>
            <a:endParaRPr lang="ja-JP" altLang="en-US" sz="15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721BA1B-188B-BC24-D408-152267E4C082}"/>
              </a:ext>
            </a:extLst>
          </p:cNvPr>
          <p:cNvSpPr txBox="1"/>
          <p:nvPr/>
        </p:nvSpPr>
        <p:spPr>
          <a:xfrm>
            <a:off x="5483913" y="941249"/>
            <a:ext cx="320312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5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 and HMF near the Earth</a:t>
            </a:r>
            <a:endParaRPr lang="ja-JP" altLang="en-US" sz="1500" u="sng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DE5BE2-872E-8332-2022-D1FA72A8F3DF}"/>
              </a:ext>
            </a:extLst>
          </p:cNvPr>
          <p:cNvSpPr txBox="1"/>
          <p:nvPr/>
        </p:nvSpPr>
        <p:spPr>
          <a:xfrm>
            <a:off x="6977267" y="1466032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 speed</a:t>
            </a:r>
            <a:endParaRPr lang="ja-JP" altLang="en-US" sz="1050" u="sng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C7450D8-6E9D-68CB-3A8A-A679B44C24D8}"/>
              </a:ext>
            </a:extLst>
          </p:cNvPr>
          <p:cNvSpPr txBox="1"/>
          <p:nvPr/>
        </p:nvSpPr>
        <p:spPr>
          <a:xfrm>
            <a:off x="7036334" y="3160197"/>
            <a:ext cx="10005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HMF strength</a:t>
            </a:r>
            <a:endParaRPr lang="ja-JP" altLang="en-US" sz="1050" u="sng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56EEA0A7-0989-DBE3-5DA2-370AFC2F59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7444" y="2238541"/>
            <a:ext cx="2389325" cy="87608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09E316D-98A4-1376-692B-70AE157BEC3E}"/>
              </a:ext>
            </a:extLst>
          </p:cNvPr>
          <p:cNvSpPr txBox="1"/>
          <p:nvPr/>
        </p:nvSpPr>
        <p:spPr>
          <a:xfrm>
            <a:off x="6570704" y="2271719"/>
            <a:ext cx="101021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HCS tilt angle</a:t>
            </a:r>
            <a:endParaRPr lang="ja-JP" altLang="en-US" sz="1050" u="sng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図 31" descr="drift_motion.gif">
            <a:extLst>
              <a:ext uri="{FF2B5EF4-FFF2-40B4-BE49-F238E27FC236}">
                <a16:creationId xmlns:a16="http://schemas.microsoft.com/office/drawing/2014/main" id="{2F5CDB1B-E5D6-8371-0A7C-B9981C71E83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6" b="22389"/>
          <a:stretch/>
        </p:blipFill>
        <p:spPr>
          <a:xfrm>
            <a:off x="10007435" y="1926128"/>
            <a:ext cx="2092696" cy="1485971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D3F5ADF-48FC-FC35-05E2-D913EE12CBA7}"/>
              </a:ext>
            </a:extLst>
          </p:cNvPr>
          <p:cNvSpPr txBox="1"/>
          <p:nvPr/>
        </p:nvSpPr>
        <p:spPr>
          <a:xfrm>
            <a:off x="10734465" y="1961677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p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868685-3544-D20C-123E-8BD8B4BADAAD}"/>
              </a:ext>
            </a:extLst>
          </p:cNvPr>
          <p:cNvSpPr txBox="1"/>
          <p:nvPr/>
        </p:nvSpPr>
        <p:spPr>
          <a:xfrm>
            <a:off x="11510054" y="288411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432FF"/>
                </a:solidFill>
              </a:rPr>
              <a:t>e-</a:t>
            </a:r>
            <a:endParaRPr kumimoji="1" lang="ja-JP" altLang="en-US">
              <a:solidFill>
                <a:srgbClr val="0432FF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ED6BF44-C79B-0A69-88C5-A64719013A4E}"/>
              </a:ext>
            </a:extLst>
          </p:cNvPr>
          <p:cNvSpPr txBox="1"/>
          <p:nvPr/>
        </p:nvSpPr>
        <p:spPr>
          <a:xfrm>
            <a:off x="10040242" y="2992392"/>
            <a:ext cx="628698" cy="36933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A&gt;0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787A581-D0AB-8826-287E-D55D1B984D80}"/>
              </a:ext>
            </a:extLst>
          </p:cNvPr>
          <p:cNvSpPr txBox="1"/>
          <p:nvPr/>
        </p:nvSpPr>
        <p:spPr>
          <a:xfrm>
            <a:off x="176488" y="4516794"/>
            <a:ext cx="5426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Bubble-like structures of the heliosphere (85 AU) and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heliosheath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(120AU).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heliosheath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the solar wind speed (the magnetic strength) is reduced to 1/2.6 (increased to 2.5 times) of that in the heliosphere (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Burlaga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ApJ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2009).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860D61D-FFC1-F6AC-BA9D-EC1830BF7F71}"/>
              </a:ext>
            </a:extLst>
          </p:cNvPr>
          <p:cNvSpPr txBox="1"/>
          <p:nvPr/>
        </p:nvSpPr>
        <p:spPr>
          <a:xfrm>
            <a:off x="199524" y="3943227"/>
            <a:ext cx="507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Heliosphere 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and </a:t>
            </a:r>
            <a:r>
              <a:rPr kumimoji="1" lang="en-US" altLang="ja-JP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heliosheath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76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A5FE7-54FE-2414-D7B4-85636BAFF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6C89B374-E8BB-D738-A490-47CE5DDC1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167" y="1188613"/>
            <a:ext cx="2527128" cy="2548188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18006DD3-7822-705D-7D7B-8BA34E7F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472" y="1241682"/>
            <a:ext cx="2527128" cy="254818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262C308-E712-31BB-1848-A2280D856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New Drift Model: Heliosphere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5911077-A297-54A6-B468-521BE7F40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BBD494F-1DBD-BE38-BCB6-218C8E0E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FA81889-7492-7A79-AA30-D8C03DF4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352C64D-CEE1-6E6F-930B-994438F61B25}"/>
              </a:ext>
            </a:extLst>
          </p:cNvPr>
          <p:cNvSpPr txBox="1"/>
          <p:nvPr/>
        </p:nvSpPr>
        <p:spPr>
          <a:xfrm>
            <a:off x="120959" y="992790"/>
            <a:ext cx="507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Solar wind and magnetic field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2AAE0D-E6C2-49B7-269C-0251DD65CDD5}"/>
              </a:ext>
            </a:extLst>
          </p:cNvPr>
          <p:cNvSpPr txBox="1"/>
          <p:nvPr/>
        </p:nvSpPr>
        <p:spPr>
          <a:xfrm>
            <a:off x="245410" y="1454455"/>
            <a:ext cx="54608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Isotropic solar wind speed.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Standard Parker spiral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heliospheric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magnetic field (HMF).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Variations of the observed solar-wind speed and HMF (referring to NASA/Goddard Space Flight Center,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OMNIweb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Radial dependent tilt angle of the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heliospheric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current sheet (HCS).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288565EE-9A86-5D61-A297-2E84B7615C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866" y="4478363"/>
            <a:ext cx="2882702" cy="2067276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A21CDC-F85E-D72F-0DCA-75FFB8838EB3}"/>
              </a:ext>
            </a:extLst>
          </p:cNvPr>
          <p:cNvSpPr txBox="1"/>
          <p:nvPr/>
        </p:nvSpPr>
        <p:spPr>
          <a:xfrm>
            <a:off x="5711326" y="4083210"/>
            <a:ext cx="2325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Heliosphere 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3B3E5DD-6527-721A-30E3-65ACC83C6063}"/>
              </a:ext>
            </a:extLst>
          </p:cNvPr>
          <p:cNvGrpSpPr>
            <a:grpSpLocks noChangeAspect="1"/>
          </p:cNvGrpSpPr>
          <p:nvPr/>
        </p:nvGrpSpPr>
        <p:grpSpPr>
          <a:xfrm>
            <a:off x="6005267" y="4480585"/>
            <a:ext cx="1944000" cy="1943999"/>
            <a:chOff x="3312039" y="4199003"/>
            <a:chExt cx="2460882" cy="246088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4BA040B4-99A0-C341-54A5-A501525236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12039" y="4199003"/>
              <a:ext cx="2460882" cy="2460882"/>
              <a:chOff x="4773268" y="3403600"/>
              <a:chExt cx="3240000" cy="3240000"/>
            </a:xfrm>
          </p:grpSpPr>
          <p:sp>
            <p:nvSpPr>
              <p:cNvPr id="23" name="円/楕円 22">
                <a:extLst>
                  <a:ext uri="{FF2B5EF4-FFF2-40B4-BE49-F238E27FC236}">
                    <a16:creationId xmlns:a16="http://schemas.microsoft.com/office/drawing/2014/main" id="{5A7F1A3E-D8F6-77F7-490C-1E6947685AF9}"/>
                  </a:ext>
                </a:extLst>
              </p:cNvPr>
              <p:cNvSpPr/>
              <p:nvPr/>
            </p:nvSpPr>
            <p:spPr>
              <a:xfrm>
                <a:off x="4773268" y="3403600"/>
                <a:ext cx="3240000" cy="3240000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600"/>
              </a:p>
            </p:txBody>
          </p:sp>
          <p:sp>
            <p:nvSpPr>
              <p:cNvPr id="24" name="円/楕円 23">
                <a:extLst>
                  <a:ext uri="{FF2B5EF4-FFF2-40B4-BE49-F238E27FC236}">
                    <a16:creationId xmlns:a16="http://schemas.microsoft.com/office/drawing/2014/main" id="{4F0006FD-4A35-A6DE-E118-1A631697DC28}"/>
                  </a:ext>
                </a:extLst>
              </p:cNvPr>
              <p:cNvSpPr/>
              <p:nvPr/>
            </p:nvSpPr>
            <p:spPr>
              <a:xfrm>
                <a:off x="5313268" y="3943600"/>
                <a:ext cx="2160000" cy="21600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600"/>
              </a:p>
            </p:txBody>
          </p:sp>
        </p:grp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79F7CC85-4A1A-A48C-5DE3-7159067CF253}"/>
                </a:ext>
              </a:extLst>
            </p:cNvPr>
            <p:cNvCxnSpPr>
              <a:cxnSpLocks/>
              <a:endCxn id="24" idx="5"/>
            </p:cNvCxnSpPr>
            <p:nvPr/>
          </p:nvCxnSpPr>
          <p:spPr>
            <a:xfrm>
              <a:off x="4543292" y="5436288"/>
              <a:ext cx="579223" cy="57319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F9D4F36-2B15-5495-6C96-61FB551A21DE}"/>
                </a:ext>
              </a:extLst>
            </p:cNvPr>
            <p:cNvSpPr txBox="1"/>
            <p:nvPr/>
          </p:nvSpPr>
          <p:spPr>
            <a:xfrm>
              <a:off x="4706443" y="5377515"/>
              <a:ext cx="881087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85AU</a:t>
              </a:r>
              <a:endParaRPr lang="ja-JP" altLang="en-US" sz="1600"/>
            </a:p>
          </p:txBody>
        </p:sp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CC3B89A7-DC26-CA2C-C12F-8AD3336F06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6479" y="5436288"/>
              <a:ext cx="1077479" cy="51320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0A35031-FC62-C5B8-A6E6-A88CFCAC70C1}"/>
                </a:ext>
              </a:extLst>
            </p:cNvPr>
            <p:cNvSpPr txBox="1"/>
            <p:nvPr/>
          </p:nvSpPr>
          <p:spPr>
            <a:xfrm>
              <a:off x="3371190" y="5275727"/>
              <a:ext cx="1025161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120AU</a:t>
              </a:r>
              <a:endParaRPr lang="ja-JP" altLang="en-US" sz="160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F76060FB-135D-2E52-59D1-A9FC8253F0C3}"/>
                </a:ext>
              </a:extLst>
            </p:cNvPr>
            <p:cNvSpPr txBox="1"/>
            <p:nvPr/>
          </p:nvSpPr>
          <p:spPr>
            <a:xfrm>
              <a:off x="3761315" y="6213097"/>
              <a:ext cx="1601459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cs typeface="Chalkboard"/>
                </a:rPr>
                <a:t>Heliosheath</a:t>
              </a:r>
              <a:endParaRPr lang="ja-JP" altLang="en-US" sz="1600" dirty="0"/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60622AC-837A-A0FF-DF6B-3682E9E452F4}"/>
                </a:ext>
              </a:extLst>
            </p:cNvPr>
            <p:cNvSpPr txBox="1"/>
            <p:nvPr/>
          </p:nvSpPr>
          <p:spPr>
            <a:xfrm>
              <a:off x="3851215" y="4883797"/>
              <a:ext cx="1471590" cy="428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cs typeface="Chalkboard"/>
                </a:rPr>
                <a:t>Helioshere</a:t>
              </a:r>
              <a:endParaRPr lang="ja-JP" altLang="en-US" sz="1600" dirty="0"/>
            </a:p>
          </p:txBody>
        </p: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B581708-A26D-B6D8-B54F-C6A1D8A9575E}"/>
              </a:ext>
            </a:extLst>
          </p:cNvPr>
          <p:cNvSpPr/>
          <p:nvPr/>
        </p:nvSpPr>
        <p:spPr>
          <a:xfrm>
            <a:off x="10264712" y="4301030"/>
            <a:ext cx="175080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dirty="0"/>
              <a:t>(</a:t>
            </a:r>
            <a:r>
              <a:rPr lang="en-US" altLang="ja-JP" sz="1050" dirty="0" err="1"/>
              <a:t>Burlaga</a:t>
            </a:r>
            <a:r>
              <a:rPr lang="en-US" altLang="ja-JP" sz="1050" dirty="0"/>
              <a:t> et al., </a:t>
            </a:r>
            <a:r>
              <a:rPr lang="en-US" altLang="ja-JP" sz="1050" dirty="0" err="1"/>
              <a:t>ApJ</a:t>
            </a:r>
            <a:r>
              <a:rPr lang="en-US" altLang="ja-JP" sz="1050" dirty="0"/>
              <a:t>, 2009)</a:t>
            </a:r>
            <a:endParaRPr lang="ja-JP" altLang="en-US" sz="105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0235A81-8689-0C7F-57B8-70EE106F06BA}"/>
              </a:ext>
            </a:extLst>
          </p:cNvPr>
          <p:cNvSpPr txBox="1"/>
          <p:nvPr/>
        </p:nvSpPr>
        <p:spPr>
          <a:xfrm>
            <a:off x="8186769" y="4062029"/>
            <a:ext cx="38777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 wind and HMF in the near the HTS</a:t>
            </a:r>
            <a:endParaRPr lang="ja-JP" altLang="en-US" sz="1500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479DD03-8A6A-4782-EA84-94F8506D7964}"/>
              </a:ext>
            </a:extLst>
          </p:cNvPr>
          <p:cNvSpPr txBox="1"/>
          <p:nvPr/>
        </p:nvSpPr>
        <p:spPr>
          <a:xfrm>
            <a:off x="176488" y="4516794"/>
            <a:ext cx="5426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Bubble-like structures of the heliosphere (85 AU) and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heliosheath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(120AU).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heliosheath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the solar wind speed (the magnetic strength) is reduced to 1/2.6 (increased to 2.5 times) of that in the heliosphere (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Burlaga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ApJ</a:t>
            </a:r>
            <a:r>
              <a:rPr lang="en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2009).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F097C1-12F8-C340-E0FC-F0F8AC0E2933}"/>
              </a:ext>
            </a:extLst>
          </p:cNvPr>
          <p:cNvSpPr txBox="1"/>
          <p:nvPr/>
        </p:nvSpPr>
        <p:spPr>
          <a:xfrm>
            <a:off x="199524" y="3943227"/>
            <a:ext cx="5073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Heliosphere </a:t>
            </a: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and </a:t>
            </a:r>
            <a:r>
              <a:rPr kumimoji="1" lang="en-US" altLang="ja-JP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pitchFamily="50" charset="-128"/>
                <a:cs typeface="+mn-cs"/>
              </a:rPr>
              <a:t>heliosheath</a:t>
            </a:r>
            <a:endParaRPr kumimoji="1" lang="ja-JP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A2F142C-75A2-D766-9558-EA4A88BACCFB}"/>
              </a:ext>
            </a:extLst>
          </p:cNvPr>
          <p:cNvSpPr txBox="1"/>
          <p:nvPr/>
        </p:nvSpPr>
        <p:spPr>
          <a:xfrm>
            <a:off x="5541528" y="105701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u="sng" dirty="0"/>
              <a:t>HCS for descending phase</a:t>
            </a:r>
            <a:endParaRPr kumimoji="1" lang="ja-JP" altLang="en-US" u="sng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D4915DF-939A-262F-F2D7-87CD30EEAA71}"/>
              </a:ext>
            </a:extLst>
          </p:cNvPr>
          <p:cNvSpPr txBox="1"/>
          <p:nvPr/>
        </p:nvSpPr>
        <p:spPr>
          <a:xfrm>
            <a:off x="9123161" y="1058323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u="sng" dirty="0"/>
              <a:t>HCS for ascending phase</a:t>
            </a:r>
            <a:endParaRPr kumimoji="1" lang="ja-JP" altLang="en-US" u="sng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F35CC7F-1D6E-1150-43E6-9F9C2952FB31}"/>
              </a:ext>
            </a:extLst>
          </p:cNvPr>
          <p:cNvSpPr txBox="1"/>
          <p:nvPr/>
        </p:nvSpPr>
        <p:spPr>
          <a:xfrm>
            <a:off x="6165435" y="3559331"/>
            <a:ext cx="5660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(HCS tilt angle at 1 AU is assumed to be 10 degrees.)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11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3247E-8085-5DDA-5951-79CD15F0A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28566C-D1DB-0053-9A4E-CEA7AC01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DE59282-4133-4AD4-568C-C7CBEFE9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AFBB92-3ED2-36EF-D261-A3A1F75B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03176F3-C8ED-1D6A-4C36-D50EC82B0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939EF98-D1A1-3C70-1A83-9C0255B9FF02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9A589A0-4E1C-A4C3-CF02-50F12357EE77}"/>
              </a:ext>
            </a:extLst>
          </p:cNvPr>
          <p:cNvGrpSpPr/>
          <p:nvPr/>
        </p:nvGrpSpPr>
        <p:grpSpPr>
          <a:xfrm>
            <a:off x="960612" y="1437248"/>
            <a:ext cx="10287786" cy="1078727"/>
            <a:chOff x="960612" y="1437248"/>
            <a:chExt cx="10287786" cy="1078727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DE05094-E298-288A-CF18-4A8CDFEEA34A}"/>
                </a:ext>
              </a:extLst>
            </p:cNvPr>
            <p:cNvSpPr txBox="1"/>
            <p:nvPr/>
          </p:nvSpPr>
          <p:spPr>
            <a:xfrm>
              <a:off x="960612" y="1437248"/>
              <a:ext cx="2308645" cy="107850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0DDB42B-7FF8-6CDB-2CBC-03F0975FD6AD}"/>
                </a:ext>
              </a:extLst>
            </p:cNvPr>
            <p:cNvSpPr txBox="1"/>
            <p:nvPr/>
          </p:nvSpPr>
          <p:spPr>
            <a:xfrm>
              <a:off x="4787588" y="1551449"/>
              <a:ext cx="2239717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with </a:t>
              </a:r>
              <a:r>
                <a:rPr kumimoji="1" lang="en-US" altLang="ja-JP" sz="2000" dirty="0" err="1"/>
                <a:t>Heliosheath</a:t>
              </a:r>
              <a:endParaRPr kumimoji="1" lang="en-US" altLang="ja-JP" sz="2000" dirty="0"/>
            </a:p>
            <a:p>
              <a:pPr algn="ctr"/>
              <a:r>
                <a:rPr lang="en-US" altLang="ja-JP" sz="2000" dirty="0"/>
                <a:t>(+ LIS refinement)</a:t>
              </a:r>
              <a:endParaRPr kumimoji="1" lang="ja-JP" altLang="en-US" sz="2000"/>
            </a:p>
          </p:txBody>
        </p:sp>
        <p:sp>
          <p:nvSpPr>
            <p:cNvPr id="16" name="右矢印 15">
              <a:extLst>
                <a:ext uri="{FF2B5EF4-FFF2-40B4-BE49-F238E27FC236}">
                  <a16:creationId xmlns:a16="http://schemas.microsoft.com/office/drawing/2014/main" id="{A48EF650-280A-B68D-7AFC-2BADD38D499E}"/>
                </a:ext>
              </a:extLst>
            </p:cNvPr>
            <p:cNvSpPr/>
            <p:nvPr/>
          </p:nvSpPr>
          <p:spPr>
            <a:xfrm>
              <a:off x="3649177" y="1760393"/>
              <a:ext cx="573505" cy="289999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右矢印 17">
              <a:extLst>
                <a:ext uri="{FF2B5EF4-FFF2-40B4-BE49-F238E27FC236}">
                  <a16:creationId xmlns:a16="http://schemas.microsoft.com/office/drawing/2014/main" id="{73895AAB-B520-8238-A035-FB8285AA2664}"/>
                </a:ext>
              </a:extLst>
            </p:cNvPr>
            <p:cNvSpPr/>
            <p:nvPr/>
          </p:nvSpPr>
          <p:spPr>
            <a:xfrm>
              <a:off x="7592211" y="1760393"/>
              <a:ext cx="573505" cy="28999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DD5066F3-1A53-94DB-07C8-A173676838A1}"/>
                    </a:ext>
                  </a:extLst>
                </p:cNvPr>
                <p:cNvSpPr/>
                <p:nvPr/>
              </p:nvSpPr>
              <p:spPr>
                <a:xfrm>
                  <a:off x="1112027" y="1890892"/>
                  <a:ext cx="1995860" cy="557758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endParaRPr kumimoji="1" lang="en-US" altLang="ja-JP" dirty="0"/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DD5066F3-1A53-94DB-07C8-A173676838A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2027" y="1890892"/>
                  <a:ext cx="1995860" cy="557758"/>
                </a:xfrm>
                <a:prstGeom prst="bracketPair">
                  <a:avLst/>
                </a:prstGeom>
                <a:blipFill>
                  <a:blip r:embed="rId2"/>
                  <a:stretch>
                    <a:fillRect t="-10870" b="-1087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E542A9F-17D2-2F3D-77C2-8C3D3418640B}"/>
                </a:ext>
              </a:extLst>
            </p:cNvPr>
            <p:cNvSpPr txBox="1"/>
            <p:nvPr/>
          </p:nvSpPr>
          <p:spPr>
            <a:xfrm>
              <a:off x="8939753" y="1437471"/>
              <a:ext cx="2308645" cy="107850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大かっこ 22">
                  <a:extLst>
                    <a:ext uri="{FF2B5EF4-FFF2-40B4-BE49-F238E27FC236}">
                      <a16:creationId xmlns:a16="http://schemas.microsoft.com/office/drawing/2014/main" id="{6B1D1C8D-0D2B-7A87-2ECB-3A4EF484682B}"/>
                    </a:ext>
                  </a:extLst>
                </p:cNvPr>
                <p:cNvSpPr/>
                <p:nvPr/>
              </p:nvSpPr>
              <p:spPr>
                <a:xfrm>
                  <a:off x="9084113" y="1884248"/>
                  <a:ext cx="1995860" cy="557758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endParaRPr kumimoji="1" lang="en-US" altLang="ja-JP" dirty="0"/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3" name="大かっこ 22">
                  <a:extLst>
                    <a:ext uri="{FF2B5EF4-FFF2-40B4-BE49-F238E27FC236}">
                      <a16:creationId xmlns:a16="http://schemas.microsoft.com/office/drawing/2014/main" id="{6B1D1C8D-0D2B-7A87-2ECB-3A4EF48468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4113" y="1884248"/>
                  <a:ext cx="1995860" cy="557758"/>
                </a:xfrm>
                <a:prstGeom prst="bracketPair">
                  <a:avLst/>
                </a:prstGeom>
                <a:blipFill>
                  <a:blip r:embed="rId3"/>
                  <a:stretch>
                    <a:fillRect t="-10638" b="-10638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909CF177-FCE8-9935-5D6E-859A2A8E5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61600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6388845-F401-8647-7003-BF0636DAF4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970" y="2572545"/>
            <a:ext cx="3521747" cy="395609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87748ADD-66C9-73CA-E0B7-248518D6C9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4834" y="2568641"/>
            <a:ext cx="3525223" cy="39600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B9F80144-94C1-9C99-0B40-FC401DC10F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5716" y="2568641"/>
            <a:ext cx="3525222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19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9CC93-7A53-86A0-F1E4-A426DBDAF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2627A4-EEFA-D4E3-8D4F-8145E08F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9DD2095-0FB7-FEA0-AC2F-4C06DDC6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26342FE-91D7-2ADB-98C1-A357C6579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DE432F6-E2D9-B785-F560-FB838A22A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D28DC5D-5BD7-F6FC-E0D3-1762D12848C9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506CCF6-F081-0DF6-24A6-3BF953B7E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716" y="2589387"/>
            <a:ext cx="3497874" cy="392927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6847E0A-2DB7-A215-F9E0-7F86AAA41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63" y="2589387"/>
            <a:ext cx="3497874" cy="392927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009DE5B-2998-E4FA-0D09-E0598C1D0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509" y="2589387"/>
            <a:ext cx="3497874" cy="392927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3FF9A7C5-F580-F695-0160-8E0BC58F2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022" y="93720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0B2139C-7B5C-6E3A-C34F-18A125F8C71C}"/>
              </a:ext>
            </a:extLst>
          </p:cNvPr>
          <p:cNvGrpSpPr/>
          <p:nvPr/>
        </p:nvGrpSpPr>
        <p:grpSpPr>
          <a:xfrm>
            <a:off x="960612" y="1437248"/>
            <a:ext cx="10287786" cy="1078727"/>
            <a:chOff x="960612" y="1437248"/>
            <a:chExt cx="10287786" cy="1078727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FF08D96-3A09-A69A-255C-21235B7C62F9}"/>
                </a:ext>
              </a:extLst>
            </p:cNvPr>
            <p:cNvSpPr txBox="1"/>
            <p:nvPr/>
          </p:nvSpPr>
          <p:spPr>
            <a:xfrm>
              <a:off x="960612" y="1437248"/>
              <a:ext cx="2308645" cy="107850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F27F24F-BDBD-02BC-7A36-88E7E6EB9262}"/>
                </a:ext>
              </a:extLst>
            </p:cNvPr>
            <p:cNvSpPr txBox="1"/>
            <p:nvPr/>
          </p:nvSpPr>
          <p:spPr>
            <a:xfrm>
              <a:off x="4787588" y="1551449"/>
              <a:ext cx="2239717" cy="70788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/>
                <a:t>with </a:t>
              </a:r>
              <a:r>
                <a:rPr kumimoji="1" lang="en-US" altLang="ja-JP" sz="2000" dirty="0" err="1"/>
                <a:t>Heliosheath</a:t>
              </a:r>
              <a:endParaRPr kumimoji="1" lang="en-US" altLang="ja-JP" sz="2000" dirty="0"/>
            </a:p>
            <a:p>
              <a:pPr algn="ctr"/>
              <a:r>
                <a:rPr lang="en-US" altLang="ja-JP" sz="2000" dirty="0"/>
                <a:t>(+ LIS refinement)</a:t>
              </a:r>
              <a:endParaRPr kumimoji="1" lang="ja-JP" altLang="en-US" sz="2000"/>
            </a:p>
          </p:txBody>
        </p:sp>
        <p:sp>
          <p:nvSpPr>
            <p:cNvPr id="29" name="右矢印 28">
              <a:extLst>
                <a:ext uri="{FF2B5EF4-FFF2-40B4-BE49-F238E27FC236}">
                  <a16:creationId xmlns:a16="http://schemas.microsoft.com/office/drawing/2014/main" id="{D920462C-8390-12CF-0DFB-F7AE69ED4C02}"/>
                </a:ext>
              </a:extLst>
            </p:cNvPr>
            <p:cNvSpPr/>
            <p:nvPr/>
          </p:nvSpPr>
          <p:spPr>
            <a:xfrm>
              <a:off x="3649177" y="1760393"/>
              <a:ext cx="573505" cy="289999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右矢印 29">
              <a:extLst>
                <a:ext uri="{FF2B5EF4-FFF2-40B4-BE49-F238E27FC236}">
                  <a16:creationId xmlns:a16="http://schemas.microsoft.com/office/drawing/2014/main" id="{FAA2AA0B-37FE-08ED-BA8A-55B0111D3440}"/>
                </a:ext>
              </a:extLst>
            </p:cNvPr>
            <p:cNvSpPr/>
            <p:nvPr/>
          </p:nvSpPr>
          <p:spPr>
            <a:xfrm>
              <a:off x="7592211" y="1760393"/>
              <a:ext cx="573505" cy="28999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大かっこ 30">
                  <a:extLst>
                    <a:ext uri="{FF2B5EF4-FFF2-40B4-BE49-F238E27FC236}">
                      <a16:creationId xmlns:a16="http://schemas.microsoft.com/office/drawing/2014/main" id="{480CA0CF-DB37-AB8D-1518-C65A4D756F79}"/>
                    </a:ext>
                  </a:extLst>
                </p:cNvPr>
                <p:cNvSpPr/>
                <p:nvPr/>
              </p:nvSpPr>
              <p:spPr>
                <a:xfrm>
                  <a:off x="1112027" y="1890892"/>
                  <a:ext cx="1995860" cy="557758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endParaRPr kumimoji="1" lang="en-US" altLang="ja-JP" dirty="0"/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31" name="大かっこ 30">
                  <a:extLst>
                    <a:ext uri="{FF2B5EF4-FFF2-40B4-BE49-F238E27FC236}">
                      <a16:creationId xmlns:a16="http://schemas.microsoft.com/office/drawing/2014/main" id="{480CA0CF-DB37-AB8D-1518-C65A4D756F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2027" y="1890892"/>
                  <a:ext cx="1995860" cy="557758"/>
                </a:xfrm>
                <a:prstGeom prst="bracketPair">
                  <a:avLst/>
                </a:prstGeom>
                <a:blipFill>
                  <a:blip r:embed="rId6"/>
                  <a:stretch>
                    <a:fillRect t="-10870" b="-1087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9B0B519-0DC1-E300-86B0-146CDA191884}"/>
                </a:ext>
              </a:extLst>
            </p:cNvPr>
            <p:cNvSpPr txBox="1"/>
            <p:nvPr/>
          </p:nvSpPr>
          <p:spPr>
            <a:xfrm>
              <a:off x="8939753" y="1437471"/>
              <a:ext cx="2308645" cy="107850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大かっこ 32">
                  <a:extLst>
                    <a:ext uri="{FF2B5EF4-FFF2-40B4-BE49-F238E27FC236}">
                      <a16:creationId xmlns:a16="http://schemas.microsoft.com/office/drawing/2014/main" id="{968EC511-053F-4C1A-E89F-4818BAB11007}"/>
                    </a:ext>
                  </a:extLst>
                </p:cNvPr>
                <p:cNvSpPr/>
                <p:nvPr/>
              </p:nvSpPr>
              <p:spPr>
                <a:xfrm>
                  <a:off x="9084113" y="1884248"/>
                  <a:ext cx="1995860" cy="557758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endParaRPr kumimoji="1" lang="en-US" altLang="ja-JP" dirty="0"/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33" name="大かっこ 32">
                  <a:extLst>
                    <a:ext uri="{FF2B5EF4-FFF2-40B4-BE49-F238E27FC236}">
                      <a16:creationId xmlns:a16="http://schemas.microsoft.com/office/drawing/2014/main" id="{968EC511-053F-4C1A-E89F-4818BAB1100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4113" y="1884248"/>
                  <a:ext cx="1995860" cy="557758"/>
                </a:xfrm>
                <a:prstGeom prst="bracketPair">
                  <a:avLst/>
                </a:prstGeom>
                <a:blipFill>
                  <a:blip r:embed="rId7"/>
                  <a:stretch>
                    <a:fillRect t="-10638" b="-10638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04008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5BEB8-5F93-77B5-4EA3-BFCD66942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561240-4155-D93E-1C81-5E7D0F57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9F79269-11A5-0150-F695-54574FAB2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6EE0980-1C83-8133-472F-2EDFE22D1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6CE7B17-23DF-207A-E82A-3FE2F4CE2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6332793-0AD9-D02D-3B91-ECEE07312CD9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E001B63-58A3-F3D6-1754-5B8CCBCF453A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3CE03EE-3628-3B1C-064D-0B708620EF42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大かっこ 9">
                  <a:extLst>
                    <a:ext uri="{FF2B5EF4-FFF2-40B4-BE49-F238E27FC236}">
                      <a16:creationId xmlns:a16="http://schemas.microsoft.com/office/drawing/2014/main" id="{88EC1890-5A90-AFE9-F61E-66E9E2D60A3D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0" name="大かっこ 9">
                  <a:extLst>
                    <a:ext uri="{FF2B5EF4-FFF2-40B4-BE49-F238E27FC236}">
                      <a16:creationId xmlns:a16="http://schemas.microsoft.com/office/drawing/2014/main" id="{88EC1890-5A90-AFE9-F61E-66E9E2D60A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20B65CD-AA6A-5718-A2C6-E84AB7496F05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2EF711C-145D-F4BB-82BA-19CB71940272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大かっこ 18">
                  <a:extLst>
                    <a:ext uri="{FF2B5EF4-FFF2-40B4-BE49-F238E27FC236}">
                      <a16:creationId xmlns:a16="http://schemas.microsoft.com/office/drawing/2014/main" id="{96586FA7-1A74-6901-9475-7F19310F8382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9" name="大かっこ 18">
                  <a:extLst>
                    <a:ext uri="{FF2B5EF4-FFF2-40B4-BE49-F238E27FC236}">
                      <a16:creationId xmlns:a16="http://schemas.microsoft.com/office/drawing/2014/main" id="{96586FA7-1A74-6901-9475-7F19310F83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04DF962-A7BC-2F96-205C-66AF8547A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58011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3890C9B-7890-6469-60E2-09065AA6B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634" y="2284703"/>
            <a:ext cx="3810000" cy="4279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393DD68-0C6C-93A5-1C8F-0C55056F09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657" y="2284703"/>
            <a:ext cx="38100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03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6A77-D3BF-2A46-2E90-93C3995E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298400-ED65-6C0F-3FA5-A54FF8D3A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D796816-8FB1-EA5C-2B03-B828CD168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360F0B2-2281-9A6A-A1A1-64FF86EE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EF9A9C4-20AD-9039-34C3-EC2974B6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7A62207-0B31-E4D0-9C14-066BFDA87479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5E644425-B117-F103-57DF-AAFCE3B00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34" y="2289389"/>
            <a:ext cx="3810000" cy="42799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F0263EEC-0913-3F3B-D5F9-BC33E8108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22" y="2305534"/>
            <a:ext cx="3810000" cy="4279900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1535413-7DAA-24A4-A867-7AEE46217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57556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E90A4051-CCBE-D70D-093B-2DEF122A103D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BA60FEB-83AC-F615-5F72-1418BF810E93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大かっこ 31">
                  <a:extLst>
                    <a:ext uri="{FF2B5EF4-FFF2-40B4-BE49-F238E27FC236}">
                      <a16:creationId xmlns:a16="http://schemas.microsoft.com/office/drawing/2014/main" id="{966C0C7F-DE61-2EB2-9AB7-73A4B2308186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32" name="大かっこ 31">
                  <a:extLst>
                    <a:ext uri="{FF2B5EF4-FFF2-40B4-BE49-F238E27FC236}">
                      <a16:creationId xmlns:a16="http://schemas.microsoft.com/office/drawing/2014/main" id="{966C0C7F-DE61-2EB2-9AB7-73A4B23081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9A8DA71-25BE-5B62-3B76-0B26248ADB32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8EC74D0-18DA-0B15-5894-06567E736650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大かっこ 34">
                  <a:extLst>
                    <a:ext uri="{FF2B5EF4-FFF2-40B4-BE49-F238E27FC236}">
                      <a16:creationId xmlns:a16="http://schemas.microsoft.com/office/drawing/2014/main" id="{DEF60F05-F4DB-3FE8-CD4A-5FF5229E4298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35" name="大かっこ 34">
                  <a:extLst>
                    <a:ext uri="{FF2B5EF4-FFF2-40B4-BE49-F238E27FC236}">
                      <a16:creationId xmlns:a16="http://schemas.microsoft.com/office/drawing/2014/main" id="{DEF60F05-F4DB-3FE8-CD4A-5FF5229E42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7701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0C73B-049A-E239-BFF2-0C579E9D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0BE01-406F-F5E3-AFBF-301C0642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BCB8F5F-BC00-23E9-8A9B-131D208F8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C607CEF-5690-71BC-A110-8C7E773D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97B3F38-31C6-EF48-E67D-B399FF91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7C665DC-4EB4-31C4-5890-995F59AD572F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B1C574C-9FC0-BFB0-2943-E3479179E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34" y="2278858"/>
            <a:ext cx="3810000" cy="4279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7179641-F0E2-D570-FCE1-921AF8E67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22" y="2305534"/>
            <a:ext cx="3810000" cy="4279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9172712-95BF-BE0B-1234-686F3C555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79194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DD96773-DBAF-1BC2-0C44-6FD8811482FA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87A578C-A48E-3F3C-E959-BFD80A5E9178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9249F3D1-CC25-9219-2AA7-515FC9745A8E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9249F3D1-CC25-9219-2AA7-515FC9745A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EE153EF-2A3E-CEB8-AD87-E5047D38CACE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0720F66-CA04-9EFE-5545-03B24F347CF0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135493BD-A10B-081E-E4C3-7041CDED85B6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135493BD-A10B-081E-E4C3-7041CDED85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7444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BA8DA-908C-21C0-8BCA-1BA7218A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EA4F0E-03F7-B66D-7A61-0EF7AE5B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043F27-2661-B505-7CBB-4ED1F511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A5B17B-A1AA-1188-1F05-78B90B72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C240FE-7A77-882D-5EAD-33052D53B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4465C6-725E-8A04-8CD3-83F5EE3FBD06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60BEF64-27A1-6C7A-113D-826F8B52D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34" y="2305533"/>
            <a:ext cx="3810000" cy="42799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DF2D296-F2E4-A0FE-3BBA-BC02F2AFC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22" y="2305535"/>
            <a:ext cx="3810000" cy="4279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71A3B04-D2C7-E9AA-7F1E-D147AE190D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65416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48D563E-7316-095E-7C7D-340BDC1B24CB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9108721-C119-10A7-CAEB-76F4DCBF490D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FF1F9405-7A4A-6A34-CED9-9CC5DE8F68EA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1" name="大かっこ 20">
                  <a:extLst>
                    <a:ext uri="{FF2B5EF4-FFF2-40B4-BE49-F238E27FC236}">
                      <a16:creationId xmlns:a16="http://schemas.microsoft.com/office/drawing/2014/main" id="{FF1F9405-7A4A-6A34-CED9-9CC5DE8F68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DCAF738-9534-148E-CFE0-91D9E368CD51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92C59C7-4D95-7915-9B8F-38BBEF51E77C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EED4BAE3-6F7F-8E7C-D024-19696743D5C2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EED4BAE3-6F7F-8E7C-D024-19696743D5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7290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BD2C5-2773-8949-BCE5-1FA14B792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85BD3-8119-66E8-CAA8-F58AFD07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Proton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C39221C-DCA6-2F8A-0FAE-25423C6DB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8377808-9DB1-F358-BDFE-AE1C6EB75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3C054D0-8E41-7651-C8BE-1A1BAF21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7D8924-0170-C046-A1C8-A250ED39B48B}"/>
              </a:ext>
            </a:extLst>
          </p:cNvPr>
          <p:cNvSpPr txBox="1"/>
          <p:nvPr/>
        </p:nvSpPr>
        <p:spPr>
          <a:xfrm>
            <a:off x="283038" y="929099"/>
            <a:ext cx="801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proton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EFFE2B5-4A9F-E20B-A369-847957835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22" y="2317224"/>
            <a:ext cx="3810445" cy="428040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83CE369-CCD8-9628-5229-70558E7BB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634" y="2317224"/>
            <a:ext cx="3810000" cy="42799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9ACFF95-D465-987F-2A9F-8B9CD8D35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990" y="66428"/>
            <a:ext cx="3810000" cy="1295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E445F17-6CBC-624F-7993-218CA40FBC1B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86FC06F-8C8A-8A84-25A1-014ADBEC96BD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大かっこ 23">
                  <a:extLst>
                    <a:ext uri="{FF2B5EF4-FFF2-40B4-BE49-F238E27FC236}">
                      <a16:creationId xmlns:a16="http://schemas.microsoft.com/office/drawing/2014/main" id="{3662BA34-7C83-A75D-2DDC-D97968BE9770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4" name="大かっこ 23">
                  <a:extLst>
                    <a:ext uri="{FF2B5EF4-FFF2-40B4-BE49-F238E27FC236}">
                      <a16:creationId xmlns:a16="http://schemas.microsoft.com/office/drawing/2014/main" id="{3662BA34-7C83-A75D-2DDC-D97968BE97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1B508EF-DD96-CAEC-FB0E-30816E790B59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64C67D3-6BF3-CF76-ABE8-20B082987064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大かっこ 26">
                  <a:extLst>
                    <a:ext uri="{FF2B5EF4-FFF2-40B4-BE49-F238E27FC236}">
                      <a16:creationId xmlns:a16="http://schemas.microsoft.com/office/drawing/2014/main" id="{BB689A40-E14D-3C2E-34A7-B3C1F581C5FD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7" name="大かっこ 26">
                  <a:extLst>
                    <a:ext uri="{FF2B5EF4-FFF2-40B4-BE49-F238E27FC236}">
                      <a16:creationId xmlns:a16="http://schemas.microsoft.com/office/drawing/2014/main" id="{BB689A40-E14D-3C2E-34A7-B3C1F581C5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10976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3DDF-B2E9-B00D-7430-9333CFC9A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33A12C-18A9-7A78-B8A7-E23379D6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Electron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F533409-1BB4-D7A1-F303-9C595A5B9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6EADC8C-D572-A45E-27EE-2A3CC134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24CDB1-730D-7F35-0578-6246CC0B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D91E0DB-3886-97AB-9A4A-E8CCCC379B0A}"/>
              </a:ext>
            </a:extLst>
          </p:cNvPr>
          <p:cNvSpPr txBox="1"/>
          <p:nvPr/>
        </p:nvSpPr>
        <p:spPr>
          <a:xfrm>
            <a:off x="283038" y="929099"/>
            <a:ext cx="824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electron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7ED736C-A7A6-43ED-71CC-61FB4B60D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185" y="122040"/>
            <a:ext cx="3705882" cy="12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CBB3F07-8CCF-5CF9-46C3-406DC6F90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84453"/>
            <a:ext cx="3722087" cy="428040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63774DF-6420-52AF-FB2D-43A407DC1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6" y="2317224"/>
            <a:ext cx="3722086" cy="42804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1F674F1-BB86-13C4-69FD-9528AE862779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600B9CC-C7A6-4E0D-91DF-B976E8C6EB71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大かっこ 15">
                  <a:extLst>
                    <a:ext uri="{FF2B5EF4-FFF2-40B4-BE49-F238E27FC236}">
                      <a16:creationId xmlns:a16="http://schemas.microsoft.com/office/drawing/2014/main" id="{60D22B72-F3AC-6596-417A-BC191F5C293C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6" name="大かっこ 15">
                  <a:extLst>
                    <a:ext uri="{FF2B5EF4-FFF2-40B4-BE49-F238E27FC236}">
                      <a16:creationId xmlns:a16="http://schemas.microsoft.com/office/drawing/2014/main" id="{60D22B72-F3AC-6596-417A-BC191F5C29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502C5A1-FBB0-A608-FEB4-FD5E11691187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E47F980-8E0E-C18B-DD03-7292F779AC9B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A6635DEB-D5B6-47F5-D8B8-B6337C86BEAA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5" name="大かっこ 24">
                  <a:extLst>
                    <a:ext uri="{FF2B5EF4-FFF2-40B4-BE49-F238E27FC236}">
                      <a16:creationId xmlns:a16="http://schemas.microsoft.com/office/drawing/2014/main" id="{A6635DEB-D5B6-47F5-D8B8-B6337C86BE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26195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498BC-EF3C-0D51-F5A4-E0B9C1916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E6B4D-F185-931F-41A9-6B09444EB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Electron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80A1CF1-04C8-7A8D-E8A0-1EB14564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F4A46C-5809-ACB8-38A0-C4EC0ECA4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6B21CFE-1982-5C7B-D98F-BAA339D2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BF05B62-2F4E-6FBF-EC65-8BAB0613774E}"/>
              </a:ext>
            </a:extLst>
          </p:cNvPr>
          <p:cNvSpPr txBox="1"/>
          <p:nvPr/>
        </p:nvSpPr>
        <p:spPr>
          <a:xfrm>
            <a:off x="283038" y="929099"/>
            <a:ext cx="824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electron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FA1CD6F-4CE0-CAD9-A6D0-8D73DFC82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380" y="120170"/>
            <a:ext cx="3705882" cy="12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66A4577-24BC-0720-F868-0F6F09AF8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2266824"/>
            <a:ext cx="3722087" cy="4280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6D0E6D0-04BD-BB87-8C70-7ABBE842F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5" y="2317224"/>
            <a:ext cx="3722087" cy="428040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1DFBB85-463E-B8B2-B9C8-C6BEFFC6CFC2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55857C3-EA8E-8726-9256-2D6C515F9521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大かっこ 17">
                  <a:extLst>
                    <a:ext uri="{FF2B5EF4-FFF2-40B4-BE49-F238E27FC236}">
                      <a16:creationId xmlns:a16="http://schemas.microsoft.com/office/drawing/2014/main" id="{93F9F340-43BF-EFB5-65FA-23B372BB5316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8" name="大かっこ 17">
                  <a:extLst>
                    <a:ext uri="{FF2B5EF4-FFF2-40B4-BE49-F238E27FC236}">
                      <a16:creationId xmlns:a16="http://schemas.microsoft.com/office/drawing/2014/main" id="{93F9F340-43BF-EFB5-65FA-23B372BB53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C7CBA67-E04B-0CF6-BF20-5EF1493A9D22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3346009-DEC6-44E4-4123-0CD09F7D7983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大かっこ 25">
                  <a:extLst>
                    <a:ext uri="{FF2B5EF4-FFF2-40B4-BE49-F238E27FC236}">
                      <a16:creationId xmlns:a16="http://schemas.microsoft.com/office/drawing/2014/main" id="{08EAA8E4-CB18-D78F-0134-D21A49D62F38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6" name="大かっこ 25">
                  <a:extLst>
                    <a:ext uri="{FF2B5EF4-FFF2-40B4-BE49-F238E27FC236}">
                      <a16:creationId xmlns:a16="http://schemas.microsoft.com/office/drawing/2014/main" id="{08EAA8E4-CB18-D78F-0134-D21A49D62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86393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A0C8-BD05-2120-E856-10AD41DC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9DA79B-E30A-CE5F-AD8E-7B1FF875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Electron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3CB0208-904E-3969-DAEE-AFCD8D0B8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71EA3B8-7CF2-AB8D-A5CE-2E61A67F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0B787A-F4EE-BC8A-E42D-98758168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CBC005-9E41-D786-A6B9-8C27B7D3827C}"/>
              </a:ext>
            </a:extLst>
          </p:cNvPr>
          <p:cNvSpPr txBox="1"/>
          <p:nvPr/>
        </p:nvSpPr>
        <p:spPr>
          <a:xfrm>
            <a:off x="283038" y="929099"/>
            <a:ext cx="824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electron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9F9F77F-3D78-DB8A-C685-A902EFE6E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1129"/>
            <a:ext cx="3722087" cy="4280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52F4235-27F0-D169-4F4A-0C89EFE16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053" y="87359"/>
            <a:ext cx="3705882" cy="12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A7429BD-B088-636F-A53E-E5BD2C9BB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5" y="2284453"/>
            <a:ext cx="3722087" cy="428040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42A56C9-A54D-73E8-2E30-8C143C633C6C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6FFF25B-475A-99B0-16F4-E587E3096012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大かっこ 17">
                  <a:extLst>
                    <a:ext uri="{FF2B5EF4-FFF2-40B4-BE49-F238E27FC236}">
                      <a16:creationId xmlns:a16="http://schemas.microsoft.com/office/drawing/2014/main" id="{108B5147-AC39-CDCE-70AA-3D255309E68A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8" name="大かっこ 17">
                  <a:extLst>
                    <a:ext uri="{FF2B5EF4-FFF2-40B4-BE49-F238E27FC236}">
                      <a16:creationId xmlns:a16="http://schemas.microsoft.com/office/drawing/2014/main" id="{108B5147-AC39-CDCE-70AA-3D255309E6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AF78013-EA54-8CAD-587A-B1C954CD4362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D19E0BE-1236-893E-212F-FDD574DFDE17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大かっこ 25">
                  <a:extLst>
                    <a:ext uri="{FF2B5EF4-FFF2-40B4-BE49-F238E27FC236}">
                      <a16:creationId xmlns:a16="http://schemas.microsoft.com/office/drawing/2014/main" id="{5B90732C-9391-CC3D-6AF7-17EF1F74F64D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6" name="大かっこ 25">
                  <a:extLst>
                    <a:ext uri="{FF2B5EF4-FFF2-40B4-BE49-F238E27FC236}">
                      <a16:creationId xmlns:a16="http://schemas.microsoft.com/office/drawing/2014/main" id="{5B90732C-9391-CC3D-6AF7-17EF1F74F6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11235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9A5A8-86C4-EBBF-AB21-51B432FAC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5A99E0-FD3F-E012-4798-95040A5E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Electron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EFCB31D-50FA-5219-BFCF-219D1916D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922BE9D-D4F9-B794-C652-4C0E4CA3E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47E83B2-0D38-25EA-FA4C-9745D2C94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6B05559-D154-E56A-671C-5527BA5FF587}"/>
              </a:ext>
            </a:extLst>
          </p:cNvPr>
          <p:cNvSpPr txBox="1"/>
          <p:nvPr/>
        </p:nvSpPr>
        <p:spPr>
          <a:xfrm>
            <a:off x="283038" y="929099"/>
            <a:ext cx="824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electron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1659E53-7543-4104-CA76-8B705A6B0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284453"/>
            <a:ext cx="3722087" cy="4280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FE8998B-DB13-A8B8-86E0-D109090A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990" y="99324"/>
            <a:ext cx="3705882" cy="12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53DE0709-F012-B7BC-0857-F1F3B26CCE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5" y="2284453"/>
            <a:ext cx="3722087" cy="42804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43F9972-A4A3-2830-0B2C-B1E5ECA759D3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6206ED1-473C-CD87-2CDA-96F6741C8BCA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89F00BF4-278E-5AF7-91D7-90D5D2044D1B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89F00BF4-278E-5AF7-91D7-90D5D2044D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460A0DA-0EFB-2C40-1258-2C2027A7E514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D979DC7-4130-861A-83CF-489C0425770F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大かっこ 26">
                  <a:extLst>
                    <a:ext uri="{FF2B5EF4-FFF2-40B4-BE49-F238E27FC236}">
                      <a16:creationId xmlns:a16="http://schemas.microsoft.com/office/drawing/2014/main" id="{AB5987E6-B2F6-55E3-5966-7CD8F9998B9F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7" name="大かっこ 26">
                  <a:extLst>
                    <a:ext uri="{FF2B5EF4-FFF2-40B4-BE49-F238E27FC236}">
                      <a16:creationId xmlns:a16="http://schemas.microsoft.com/office/drawing/2014/main" id="{AB5987E6-B2F6-55E3-5966-7CD8F9998B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80839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F60E4-EEB8-7676-F40B-EA6B8DBBE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B8FE60-AC50-02DD-A0EC-A39817BE2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Model Refinement : Electron Spectrum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F5D5E84-C2A2-06BC-C038-29575D60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20592A6-3310-7C94-A4FC-86A3986F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19B8AF-EB3F-EAA0-EF11-4B62A651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E9DD7F3-C821-4DD1-7DDE-1BF28D47473E}"/>
              </a:ext>
            </a:extLst>
          </p:cNvPr>
          <p:cNvSpPr txBox="1"/>
          <p:nvPr/>
        </p:nvSpPr>
        <p:spPr>
          <a:xfrm>
            <a:off x="283038" y="929099"/>
            <a:ext cx="8244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</a:rPr>
              <a:t>Comparison with electron spectra observed by AMS-02</a:t>
            </a:r>
            <a:endParaRPr kumimoji="1" lang="ja-JP" altLang="en-US" sz="2400" b="1" u="sng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9931FFC-A6C7-FCF1-0862-9EFCB7A4E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547" y="2294744"/>
            <a:ext cx="3722087" cy="4280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3190D88-2B69-C078-51ED-A7857C456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065" y="35410"/>
            <a:ext cx="3705882" cy="12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A8BCEDA4-CCDA-EF3C-E1B2-D43F5CB52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35" y="2284453"/>
            <a:ext cx="3722087" cy="4280400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6897F07-1BA6-E219-C39D-28F5A9465A93}"/>
              </a:ext>
            </a:extLst>
          </p:cNvPr>
          <p:cNvGrpSpPr/>
          <p:nvPr/>
        </p:nvGrpSpPr>
        <p:grpSpPr>
          <a:xfrm>
            <a:off x="1239253" y="1444116"/>
            <a:ext cx="3336469" cy="819756"/>
            <a:chOff x="1239253" y="1444116"/>
            <a:chExt cx="3336469" cy="819756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73C7D88E-9AE2-C69C-4CD6-E7FE6223E491}"/>
                </a:ext>
              </a:extLst>
            </p:cNvPr>
            <p:cNvSpPr txBox="1"/>
            <p:nvPr/>
          </p:nvSpPr>
          <p:spPr>
            <a:xfrm>
              <a:off x="1239253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大かっこ 14">
                  <a:extLst>
                    <a:ext uri="{FF2B5EF4-FFF2-40B4-BE49-F238E27FC236}">
                      <a16:creationId xmlns:a16="http://schemas.microsoft.com/office/drawing/2014/main" id="{00A334A1-674D-3DD4-106C-6B1DF7D52B62}"/>
                    </a:ext>
                  </a:extLst>
                </p:cNvPr>
                <p:cNvSpPr/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5" name="大かっこ 14">
                  <a:extLst>
                    <a:ext uri="{FF2B5EF4-FFF2-40B4-BE49-F238E27FC236}">
                      <a16:creationId xmlns:a16="http://schemas.microsoft.com/office/drawing/2014/main" id="{00A334A1-674D-3DD4-106C-6B1DF7D52B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18200"/>
                  <a:ext cx="3025721" cy="371045"/>
                </a:xfrm>
                <a:prstGeom prst="bracketPair">
                  <a:avLst/>
                </a:prstGeom>
                <a:blipFill>
                  <a:blip r:embed="rId5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D0E214E-D2F7-FB1B-AC8C-268AECC8325C}"/>
              </a:ext>
            </a:extLst>
          </p:cNvPr>
          <p:cNvGrpSpPr/>
          <p:nvPr/>
        </p:nvGrpSpPr>
        <p:grpSpPr>
          <a:xfrm>
            <a:off x="6485165" y="1444116"/>
            <a:ext cx="3336469" cy="819756"/>
            <a:chOff x="6485165" y="1444116"/>
            <a:chExt cx="3336469" cy="819756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91259E9-2CAB-AD3F-5C46-496AAA6B1D57}"/>
                </a:ext>
              </a:extLst>
            </p:cNvPr>
            <p:cNvSpPr txBox="1"/>
            <p:nvPr/>
          </p:nvSpPr>
          <p:spPr>
            <a:xfrm>
              <a:off x="6485165" y="1444116"/>
              <a:ext cx="3336469" cy="81975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D85D3C87-CAE4-8914-15E7-376D00BC0CEA}"/>
                    </a:ext>
                  </a:extLst>
                </p:cNvPr>
                <p:cNvSpPr/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D85D3C87-CAE4-8914-15E7-376D00BC0C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1802" y="1818200"/>
                  <a:ext cx="3003193" cy="372979"/>
                </a:xfrm>
                <a:prstGeom prst="bracketPair">
                  <a:avLst/>
                </a:prstGeom>
                <a:blipFill>
                  <a:blip r:embed="rId6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76303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CAD81-F42C-B760-A21C-D5916FA61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47C499-09F6-5828-69BB-A71F68DA8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ja-JP" dirty="0"/>
              <a:t>Time profile of the CR proton and electron count rates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9FF389-ED5C-AC3F-54DC-3B6C8F72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0A60AD4-C90D-A568-C0BC-C51D6967D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A9F4CA6-82B9-98FC-E171-EF6A3B16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26</a:t>
            </a:fld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7E7D7A5-B4EB-2EFD-E839-3F61D81B84B1}"/>
              </a:ext>
            </a:extLst>
          </p:cNvPr>
          <p:cNvGrpSpPr/>
          <p:nvPr/>
        </p:nvGrpSpPr>
        <p:grpSpPr>
          <a:xfrm>
            <a:off x="1588169" y="961010"/>
            <a:ext cx="3336469" cy="902043"/>
            <a:chOff x="1239253" y="1444115"/>
            <a:chExt cx="3336469" cy="90204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2F4F294-822F-3BFA-63FF-D35854DE43AE}"/>
                </a:ext>
              </a:extLst>
            </p:cNvPr>
            <p:cNvSpPr txBox="1"/>
            <p:nvPr/>
          </p:nvSpPr>
          <p:spPr>
            <a:xfrm>
              <a:off x="1239253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133AFD98-BF27-AF1C-CAC9-94B89862F5B0}"/>
                    </a:ext>
                  </a:extLst>
                </p:cNvPr>
                <p:cNvSpPr/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0B4C6833-FE66-D5D7-531F-9A2808A3E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813" y="1941446"/>
            <a:ext cx="4791018" cy="45720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B5EE21A-84AE-661C-692A-A38D0F6E3893}"/>
              </a:ext>
            </a:extLst>
          </p:cNvPr>
          <p:cNvGrpSpPr/>
          <p:nvPr/>
        </p:nvGrpSpPr>
        <p:grpSpPr>
          <a:xfrm>
            <a:off x="3867092" y="2731314"/>
            <a:ext cx="1099368" cy="522259"/>
            <a:chOff x="3867092" y="2731314"/>
            <a:chExt cx="1099368" cy="522259"/>
          </a:xfrm>
        </p:grpSpPr>
        <p:sp>
          <p:nvSpPr>
            <p:cNvPr id="9" name="右矢印 8">
              <a:extLst>
                <a:ext uri="{FF2B5EF4-FFF2-40B4-BE49-F238E27FC236}">
                  <a16:creationId xmlns:a16="http://schemas.microsoft.com/office/drawing/2014/main" id="{22177E33-9D07-66B1-46A6-A70DEC91A4EB}"/>
                </a:ext>
              </a:extLst>
            </p:cNvPr>
            <p:cNvSpPr/>
            <p:nvPr/>
          </p:nvSpPr>
          <p:spPr>
            <a:xfrm>
              <a:off x="4499811" y="2731314"/>
              <a:ext cx="424827" cy="2165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右矢印 9">
              <a:extLst>
                <a:ext uri="{FF2B5EF4-FFF2-40B4-BE49-F238E27FC236}">
                  <a16:creationId xmlns:a16="http://schemas.microsoft.com/office/drawing/2014/main" id="{5B70C89E-19B6-8B0D-26E0-D7F949681777}"/>
                </a:ext>
              </a:extLst>
            </p:cNvPr>
            <p:cNvSpPr/>
            <p:nvPr/>
          </p:nvSpPr>
          <p:spPr>
            <a:xfrm flipH="1" flipV="1">
              <a:off x="3930316" y="2731314"/>
              <a:ext cx="424827" cy="216568"/>
            </a:xfrm>
            <a:prstGeom prst="rightArrow">
              <a:avLst/>
            </a:prstGeom>
            <a:solidFill>
              <a:srgbClr val="0432FF"/>
            </a:solidFill>
            <a:ln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58E2365-D8BF-BA31-812D-8946EA299C0B}"/>
                </a:ext>
              </a:extLst>
            </p:cNvPr>
            <p:cNvSpPr txBox="1"/>
            <p:nvPr/>
          </p:nvSpPr>
          <p:spPr>
            <a:xfrm>
              <a:off x="4411500" y="2915019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A&lt;0</a:t>
              </a:r>
              <a:endParaRPr kumimoji="1" lang="ja-JP" altLang="en-US" sz="160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A860D00-6480-533B-5D59-D052FA180CEA}"/>
                </a:ext>
              </a:extLst>
            </p:cNvPr>
            <p:cNvSpPr txBox="1"/>
            <p:nvPr/>
          </p:nvSpPr>
          <p:spPr>
            <a:xfrm>
              <a:off x="3867092" y="2909853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A&gt;0</a:t>
              </a:r>
              <a:endParaRPr kumimoji="1" lang="ja-JP" altLang="en-US" sz="1600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A7676AF-269C-B0DD-DCC6-8A7EBD7139BA}"/>
              </a:ext>
            </a:extLst>
          </p:cNvPr>
          <p:cNvGrpSpPr/>
          <p:nvPr/>
        </p:nvGrpSpPr>
        <p:grpSpPr>
          <a:xfrm>
            <a:off x="7302942" y="961010"/>
            <a:ext cx="3336469" cy="902043"/>
            <a:chOff x="6485165" y="1444115"/>
            <a:chExt cx="3336469" cy="902043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007B4CC-6B5B-8EF7-28C4-FBC8F5BF63BA}"/>
                </a:ext>
              </a:extLst>
            </p:cNvPr>
            <p:cNvSpPr txBox="1"/>
            <p:nvPr/>
          </p:nvSpPr>
          <p:spPr>
            <a:xfrm>
              <a:off x="6485165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大かっこ 22">
                  <a:extLst>
                    <a:ext uri="{FF2B5EF4-FFF2-40B4-BE49-F238E27FC236}">
                      <a16:creationId xmlns:a16="http://schemas.microsoft.com/office/drawing/2014/main" id="{9D8D6095-1AF8-ED0E-37C6-432F40BF83B1}"/>
                    </a:ext>
                  </a:extLst>
                </p:cNvPr>
                <p:cNvSpPr/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blipFill>
                  <a:blip r:embed="rId4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37261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CC96-90DA-D220-6C0B-398A7BFE0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19E840-FFB8-3C5B-6F73-38AA4032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ja-JP" dirty="0"/>
              <a:t>Time profile of the CR proton and electron count rates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7C7F237-9885-0B87-AB34-CB06E771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B99FB94-E63E-6119-B304-4FD7BF9D3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9DC8B17-57E9-8FC5-EF29-D6C9B1A6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27</a:t>
            </a:fld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539E8EB-50F2-F7A0-E3C0-3EFCD2E7C9EE}"/>
              </a:ext>
            </a:extLst>
          </p:cNvPr>
          <p:cNvGrpSpPr/>
          <p:nvPr/>
        </p:nvGrpSpPr>
        <p:grpSpPr>
          <a:xfrm>
            <a:off x="1588169" y="961010"/>
            <a:ext cx="3336469" cy="902043"/>
            <a:chOff x="1239253" y="1444115"/>
            <a:chExt cx="3336469" cy="90204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44519E2-8F38-B84D-D7A8-9BD6F342735C}"/>
                </a:ext>
              </a:extLst>
            </p:cNvPr>
            <p:cNvSpPr txBox="1"/>
            <p:nvPr/>
          </p:nvSpPr>
          <p:spPr>
            <a:xfrm>
              <a:off x="1239253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/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3030AE8-A03B-9140-11CF-3048F46DE802}"/>
              </a:ext>
            </a:extLst>
          </p:cNvPr>
          <p:cNvGrpSpPr/>
          <p:nvPr/>
        </p:nvGrpSpPr>
        <p:grpSpPr>
          <a:xfrm>
            <a:off x="7302942" y="961010"/>
            <a:ext cx="3336469" cy="902043"/>
            <a:chOff x="6485165" y="1444115"/>
            <a:chExt cx="3336469" cy="90204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5660175-FA4C-3EF2-46B6-8D8D6B884061}"/>
                </a:ext>
              </a:extLst>
            </p:cNvPr>
            <p:cNvSpPr txBox="1"/>
            <p:nvPr/>
          </p:nvSpPr>
          <p:spPr>
            <a:xfrm>
              <a:off x="6485165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/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9FF0D494-85F7-BB67-48E8-F2AD341C8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16" y="1941448"/>
            <a:ext cx="4791018" cy="457200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599116E-CDA5-6D89-7B32-B50405E2D2E5}"/>
              </a:ext>
            </a:extLst>
          </p:cNvPr>
          <p:cNvGrpSpPr/>
          <p:nvPr/>
        </p:nvGrpSpPr>
        <p:grpSpPr>
          <a:xfrm>
            <a:off x="3867092" y="2731314"/>
            <a:ext cx="1099368" cy="522259"/>
            <a:chOff x="3867092" y="2731314"/>
            <a:chExt cx="1099368" cy="522259"/>
          </a:xfrm>
        </p:grpSpPr>
        <p:sp>
          <p:nvSpPr>
            <p:cNvPr id="20" name="右矢印 19">
              <a:extLst>
                <a:ext uri="{FF2B5EF4-FFF2-40B4-BE49-F238E27FC236}">
                  <a16:creationId xmlns:a16="http://schemas.microsoft.com/office/drawing/2014/main" id="{2750CF15-445F-824C-A02F-DA8D6E9B30EF}"/>
                </a:ext>
              </a:extLst>
            </p:cNvPr>
            <p:cNvSpPr/>
            <p:nvPr/>
          </p:nvSpPr>
          <p:spPr>
            <a:xfrm>
              <a:off x="4499811" y="2731314"/>
              <a:ext cx="424827" cy="2165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右矢印 21">
              <a:extLst>
                <a:ext uri="{FF2B5EF4-FFF2-40B4-BE49-F238E27FC236}">
                  <a16:creationId xmlns:a16="http://schemas.microsoft.com/office/drawing/2014/main" id="{E17AEC02-B964-26A2-EA73-636C1E87D85F}"/>
                </a:ext>
              </a:extLst>
            </p:cNvPr>
            <p:cNvSpPr/>
            <p:nvPr/>
          </p:nvSpPr>
          <p:spPr>
            <a:xfrm flipH="1" flipV="1">
              <a:off x="3930316" y="2731314"/>
              <a:ext cx="424827" cy="216568"/>
            </a:xfrm>
            <a:prstGeom prst="rightArrow">
              <a:avLst/>
            </a:prstGeom>
            <a:solidFill>
              <a:srgbClr val="0432FF"/>
            </a:solidFill>
            <a:ln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2B30CD7-ACE0-BE98-2FD8-BD2C06CA651D}"/>
                </a:ext>
              </a:extLst>
            </p:cNvPr>
            <p:cNvSpPr txBox="1"/>
            <p:nvPr/>
          </p:nvSpPr>
          <p:spPr>
            <a:xfrm>
              <a:off x="4411500" y="2915019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A&lt;0</a:t>
              </a:r>
              <a:endParaRPr kumimoji="1" lang="ja-JP" altLang="en-US" sz="160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550485C-0091-A0EE-D35E-4B91AF20AF3C}"/>
                </a:ext>
              </a:extLst>
            </p:cNvPr>
            <p:cNvSpPr txBox="1"/>
            <p:nvPr/>
          </p:nvSpPr>
          <p:spPr>
            <a:xfrm>
              <a:off x="3867092" y="2909853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/>
                <a:t>A&gt;0</a:t>
              </a:r>
              <a:endParaRPr kumimoji="1" lang="ja-JP" altLang="en-US" sz="1600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8E844E7-6347-09DB-3E10-72718FD8001C}"/>
              </a:ext>
            </a:extLst>
          </p:cNvPr>
          <p:cNvGrpSpPr/>
          <p:nvPr/>
        </p:nvGrpSpPr>
        <p:grpSpPr>
          <a:xfrm>
            <a:off x="6575668" y="1931147"/>
            <a:ext cx="4791018" cy="4572000"/>
            <a:chOff x="6575668" y="1931147"/>
            <a:chExt cx="4791018" cy="4572000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0497247-4233-1FAC-5EC9-935DA7A2E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75668" y="1931147"/>
              <a:ext cx="4791018" cy="4572000"/>
            </a:xfrm>
            <a:prstGeom prst="rect">
              <a:avLst/>
            </a:prstGeom>
          </p:spPr>
        </p:pic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9B366589-3B17-3BFD-A9B4-47BB09294CCA}"/>
                </a:ext>
              </a:extLst>
            </p:cNvPr>
            <p:cNvGrpSpPr/>
            <p:nvPr/>
          </p:nvGrpSpPr>
          <p:grpSpPr>
            <a:xfrm>
              <a:off x="9605820" y="2734875"/>
              <a:ext cx="1099368" cy="522259"/>
              <a:chOff x="3867092" y="2731314"/>
              <a:chExt cx="1099368" cy="522259"/>
            </a:xfrm>
          </p:grpSpPr>
          <p:sp>
            <p:nvSpPr>
              <p:cNvPr id="28" name="右矢印 27">
                <a:extLst>
                  <a:ext uri="{FF2B5EF4-FFF2-40B4-BE49-F238E27FC236}">
                    <a16:creationId xmlns:a16="http://schemas.microsoft.com/office/drawing/2014/main" id="{991256AD-0F2C-D585-3558-FD16917365C0}"/>
                  </a:ext>
                </a:extLst>
              </p:cNvPr>
              <p:cNvSpPr/>
              <p:nvPr/>
            </p:nvSpPr>
            <p:spPr>
              <a:xfrm>
                <a:off x="4499811" y="2731314"/>
                <a:ext cx="424827" cy="216568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右矢印 28">
                <a:extLst>
                  <a:ext uri="{FF2B5EF4-FFF2-40B4-BE49-F238E27FC236}">
                    <a16:creationId xmlns:a16="http://schemas.microsoft.com/office/drawing/2014/main" id="{773A959E-E99E-8007-E1BD-3B5BC3C8B419}"/>
                  </a:ext>
                </a:extLst>
              </p:cNvPr>
              <p:cNvSpPr/>
              <p:nvPr/>
            </p:nvSpPr>
            <p:spPr>
              <a:xfrm flipH="1" flipV="1">
                <a:off x="3930316" y="2731314"/>
                <a:ext cx="424827" cy="216568"/>
              </a:xfrm>
              <a:prstGeom prst="rightArrow">
                <a:avLst/>
              </a:prstGeom>
              <a:solidFill>
                <a:srgbClr val="0432FF"/>
              </a:solidFill>
              <a:ln>
                <a:solidFill>
                  <a:srgbClr val="0432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5597665-7D06-5685-4A39-EC288F19A80E}"/>
                  </a:ext>
                </a:extLst>
              </p:cNvPr>
              <p:cNvSpPr txBox="1"/>
              <p:nvPr/>
            </p:nvSpPr>
            <p:spPr>
              <a:xfrm>
                <a:off x="4411500" y="2915019"/>
                <a:ext cx="5549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/>
                  <a:t>A&lt;0</a:t>
                </a:r>
                <a:endParaRPr kumimoji="1" lang="ja-JP" altLang="en-US" sz="1600"/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758B98B-B65F-C877-A2FF-CF61B502A319}"/>
                  </a:ext>
                </a:extLst>
              </p:cNvPr>
              <p:cNvSpPr txBox="1"/>
              <p:nvPr/>
            </p:nvSpPr>
            <p:spPr>
              <a:xfrm>
                <a:off x="3867092" y="2909853"/>
                <a:ext cx="5549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/>
                  <a:t>A&gt;0</a:t>
                </a:r>
                <a:endParaRPr kumimoji="1" lang="ja-JP" altLang="en-US" sz="16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286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FC5D5-9F64-82BA-E1EF-7C92F0889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25DAD6-65C8-4A7D-6033-EBB20C186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Rigidity Dependence of the GCR Proton modulation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CB67B65-9E5C-F740-78F9-0E20F7C9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C091D62-CE0A-FF1F-BF98-242F4244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52D9150-83F2-0961-8E5A-A54D7369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28</a:t>
            </a:fld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B169D8D-C96B-6B2D-7BCD-9FC986903F64}"/>
              </a:ext>
            </a:extLst>
          </p:cNvPr>
          <p:cNvGrpSpPr/>
          <p:nvPr/>
        </p:nvGrpSpPr>
        <p:grpSpPr>
          <a:xfrm>
            <a:off x="1383078" y="1241836"/>
            <a:ext cx="3336469" cy="902043"/>
            <a:chOff x="1239253" y="1444115"/>
            <a:chExt cx="3336469" cy="90204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52097FC-03A2-8E8C-9A8F-E2362A51055E}"/>
                </a:ext>
              </a:extLst>
            </p:cNvPr>
            <p:cNvSpPr txBox="1"/>
            <p:nvPr/>
          </p:nvSpPr>
          <p:spPr>
            <a:xfrm>
              <a:off x="1239253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D77AD207-CBB8-1DA3-16EB-BBD2DF29D704}"/>
                    </a:ext>
                  </a:extLst>
                </p:cNvPr>
                <p:cNvSpPr/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362807-52EA-F32E-57D2-A197C0B91539}"/>
              </a:ext>
            </a:extLst>
          </p:cNvPr>
          <p:cNvGrpSpPr/>
          <p:nvPr/>
        </p:nvGrpSpPr>
        <p:grpSpPr>
          <a:xfrm>
            <a:off x="7155591" y="1241836"/>
            <a:ext cx="3336469" cy="902043"/>
            <a:chOff x="6485165" y="1444115"/>
            <a:chExt cx="3336469" cy="90204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E8FDD4B-6F28-DAA7-B60B-F707A4535AF5}"/>
                </a:ext>
              </a:extLst>
            </p:cNvPr>
            <p:cNvSpPr txBox="1"/>
            <p:nvPr/>
          </p:nvSpPr>
          <p:spPr>
            <a:xfrm>
              <a:off x="6485165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8E724968-D7F7-9FEB-100B-30214D76EC9A}"/>
                    </a:ext>
                  </a:extLst>
                </p:cNvPr>
                <p:cNvSpPr/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6DEE98DA-7ACC-C986-4D4F-C476A57C1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13" y="2468817"/>
            <a:ext cx="5455653" cy="379167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32C92002-C326-D3F6-E86B-334BC0FEB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211" y="2468817"/>
            <a:ext cx="5455653" cy="379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93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EEE5C-6956-82D1-3B81-715E1FC15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728BD2-AF75-B959-C7AF-6F8A2407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A73A4E2-81FC-9B98-7151-07CF037D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1719FB2-BC87-2956-8877-3279E7D2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764A5A-ABC2-D66A-8F97-084D7B1F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A395071-F0D6-EF6E-0EE2-4558350DBE51}"/>
              </a:ext>
            </a:extLst>
          </p:cNvPr>
          <p:cNvSpPr txBox="1"/>
          <p:nvPr/>
        </p:nvSpPr>
        <p:spPr>
          <a:xfrm>
            <a:off x="1897611" y="1401687"/>
            <a:ext cx="8396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endParaRPr lang="en-US" altLang="ja-JP" sz="24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BAEE7EA-3D53-0439-9B9E-971DBFB32DB2}"/>
              </a:ext>
            </a:extLst>
          </p:cNvPr>
          <p:cNvSpPr txBox="1"/>
          <p:nvPr/>
        </p:nvSpPr>
        <p:spPr>
          <a:xfrm>
            <a:off x="148926" y="987118"/>
            <a:ext cx="11894147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2300" b="1" dirty="0">
                <a:solidFill>
                  <a:schemeClr val="accent1">
                    <a:lumMod val="50000"/>
                  </a:schemeClr>
                </a:solidFill>
              </a:rPr>
              <a:t>Results of the CALET observation</a:t>
            </a:r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en" altLang="ja-JP" sz="2000" dirty="0"/>
              <a:t>CALET has continuously observed galactic cosmic rays over one solar cycle, covering the solar minimum, maximum, and magnetic polarity reversal. </a:t>
            </a:r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ja-JP" altLang="ja-JP" sz="2000"/>
              <a:t>The 1–10 GeV all-electron flux continuously decreased after the beginning of Solar Cycle 25, reaching the lowest level observed by CALET, with no clear signature of the magnetic polarity reversal so far.</a:t>
            </a:r>
            <a:endParaRPr lang="en" altLang="ja-JP" sz="2000" dirty="0"/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ja-JP" altLang="ja-JP" sz="2000"/>
              <a:t>Charge-sign-dependent modulation is clearly observed, including hysteresis with the HCS tilt angle.</a:t>
            </a:r>
            <a:endParaRPr lang="en-US" altLang="ja-JP" sz="2000" dirty="0"/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en" altLang="ja-JP" sz="2000" dirty="0"/>
              <a:t>The proton rigidity dependence differs between the descending and ascending phases of the solar cycle. At present, however, the post-reversal descending phase still follows the ascending-phase relationship, whereas no comparable difference is observed for electrons.</a:t>
            </a:r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ja-JP" altLang="ja-JP" sz="2000"/>
              <a:t>CALET detected a variety of Forbush-decrease profiles, with preliminary indications of event-dependent differences between electron and proton responses</a:t>
            </a:r>
            <a:r>
              <a:rPr lang="en-US" altLang="ja-JP" sz="2000" dirty="0"/>
              <a:t>.</a:t>
            </a:r>
          </a:p>
          <a:p>
            <a:pPr marL="93662">
              <a:spcBef>
                <a:spcPts val="600"/>
              </a:spcBef>
            </a:pPr>
            <a:r>
              <a:rPr lang="en" altLang="ja-JP" sz="2300" b="1" dirty="0">
                <a:solidFill>
                  <a:schemeClr val="accent1">
                    <a:lumMod val="50000"/>
                  </a:schemeClr>
                </a:solidFill>
              </a:rPr>
              <a:t>Results of the drift model validation</a:t>
            </a:r>
            <a:endParaRPr lang="en" altLang="ja-JP" sz="2300" dirty="0"/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en" altLang="ja-JP" sz="2000" dirty="0"/>
              <a:t>We updated the drift model by considering the HMF dependence on the diffusion coefficient and a modulation in the </a:t>
            </a:r>
            <a:r>
              <a:rPr lang="en" altLang="ja-JP" sz="2000" dirty="0" err="1"/>
              <a:t>heliosheath</a:t>
            </a:r>
            <a:r>
              <a:rPr lang="en" altLang="ja-JP" sz="2000" dirty="0"/>
              <a:t>. However, the model still fails to reproduce the modulation during the ascending phase of the solar cycle and the rigidity dependence of proton modulation.</a:t>
            </a:r>
          </a:p>
          <a:p>
            <a:pPr marL="355600" indent="-261938">
              <a:buFont typeface="Arial" panose="020B0604020202020204" pitchFamily="34" charset="0"/>
              <a:buChar char="•"/>
            </a:pPr>
            <a:r>
              <a:rPr lang="en" altLang="ja-JP" sz="2000" dirty="0"/>
              <a:t>Long-term CALET observations are valuable for constraining numerical models of solar modulation.</a:t>
            </a:r>
            <a:endParaRPr lang="en-US" altLang="ja-JP" sz="2000" dirty="0">
              <a:solidFill>
                <a:srgbClr val="0432FF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861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290"/>
    </mc:Choice>
    <mc:Fallback xmlns="">
      <p:transition spd="slow" advTm="88290"/>
    </mc:Fallback>
  </mc:AlternateContent>
  <p:extLst>
    <p:ext uri="{3A86A75C-4F4B-4683-9AE1-C65F6400EC91}">
      <p14:laserTraceLst xmlns:p14="http://schemas.microsoft.com/office/powerpoint/2010/main">
        <p14:tracePtLst>
          <p14:tracePt t="86808" x="0" y="0"/>
        </p14:tracePtLst>
      </p14:laserTrace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65FBDE-1314-48AF-178C-F29D447F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331" y="3238082"/>
            <a:ext cx="4578307" cy="622818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dirty="0" err="1"/>
              <a:t>Buckup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743139E-566B-5510-10A9-2729BA43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A2C7853-652F-1243-71D5-4EA452B3F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B1CE2E7-11BA-5FEE-0F3E-1F700F870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882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A9F495-3970-3962-A52F-1B3C5A45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How to </a:t>
            </a:r>
            <a:r>
              <a:rPr lang="en-US" altLang="ja-JP" dirty="0"/>
              <a:t>calculate the collected e</a:t>
            </a:r>
            <a:r>
              <a:rPr lang="en-US" altLang="ja-JP" baseline="30000" dirty="0"/>
              <a:t>-</a:t>
            </a:r>
            <a:r>
              <a:rPr lang="en-US" altLang="ja-JP" dirty="0"/>
              <a:t> count rate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4AE6B80-DA88-5854-B8E0-A8F30009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31EED41-A224-1CE1-4FC3-02B3BA7A9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A5FB54-9852-A69D-FEC9-8A9AED121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31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276C6D7-9012-02D0-E545-50CBCDD56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576" y="2332306"/>
            <a:ext cx="5227727" cy="32898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2C7B6D4-558C-6215-4BA8-4427173AB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98" y="4309868"/>
            <a:ext cx="5124134" cy="2138001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A3CB42F3-73C0-6B61-C683-D8358FF5AD4A}"/>
              </a:ext>
            </a:extLst>
          </p:cNvPr>
          <p:cNvSpPr/>
          <p:nvPr/>
        </p:nvSpPr>
        <p:spPr>
          <a:xfrm>
            <a:off x="1263869" y="5033403"/>
            <a:ext cx="179919" cy="2604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9A4D6994-DD80-613D-7348-A4F5A95C6622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1353829" y="4716207"/>
            <a:ext cx="316234" cy="31719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C5F985-D352-4E31-C293-7DEFC549401F}"/>
              </a:ext>
            </a:extLst>
          </p:cNvPr>
          <p:cNvSpPr txBox="1"/>
          <p:nvPr/>
        </p:nvSpPr>
        <p:spPr>
          <a:xfrm>
            <a:off x="148632" y="911990"/>
            <a:ext cx="61809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ja-JP" altLang="ja-JP" sz="2000"/>
              <a:t>The electron count rate was derived by subtracting the estimated positron contribution from the all-electron count rate. </a:t>
            </a:r>
            <a:endParaRPr lang="en-US" altLang="ja-JP" sz="2000" dirty="0"/>
          </a:p>
          <a:p>
            <a:pPr marL="342900" indent="-342900">
              <a:buFont typeface="+mj-lt"/>
              <a:buAutoNum type="arabicPeriod"/>
            </a:pPr>
            <a:r>
              <a:rPr lang="ja-JP" altLang="ja-JP" sz="2000"/>
              <a:t>The positron </a:t>
            </a:r>
            <a:r>
              <a:rPr lang="en-US" altLang="ja-JP" sz="2000" dirty="0"/>
              <a:t>contamination</a:t>
            </a:r>
            <a:r>
              <a:rPr lang="ja-JP" altLang="ja-JP" sz="2000"/>
              <a:t> was assumed to vary in the same manner as the proton </a:t>
            </a:r>
            <a:r>
              <a:rPr lang="en-US" altLang="ja-JP" sz="2000" dirty="0"/>
              <a:t>contamination.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dirty="0"/>
              <a:t>The estimated positron contamination </a:t>
            </a:r>
            <a:r>
              <a:rPr lang="en-US" altLang="ja-JP" sz="2000" dirty="0" err="1"/>
              <a:t>wa</a:t>
            </a:r>
            <a:r>
              <a:rPr lang="ja-JP" altLang="ja-JP" sz="2000"/>
              <a:t>s normalized to </a:t>
            </a:r>
            <a:r>
              <a:rPr lang="en-US" altLang="ja-JP" sz="2000" dirty="0"/>
              <a:t>give </a:t>
            </a:r>
            <a:r>
              <a:rPr lang="ja-JP" altLang="ja-JP" sz="2000"/>
              <a:t>a positron fraction of 7% in November 2015 (CR 2170), based on the AMS-02 measurement.</a:t>
            </a:r>
            <a:endParaRPr lang="ja-JP" altLang="en-US" sz="2000"/>
          </a:p>
        </p:txBody>
      </p:sp>
      <p:sp>
        <p:nvSpPr>
          <p:cNvPr id="15" name="テキスト ボックス 4">
            <a:extLst>
              <a:ext uri="{FF2B5EF4-FFF2-40B4-BE49-F238E27FC236}">
                <a16:creationId xmlns:a16="http://schemas.microsoft.com/office/drawing/2014/main" id="{9938A263-64AD-04C5-1F1E-49D217B9E568}"/>
              </a:ext>
            </a:extLst>
          </p:cNvPr>
          <p:cNvSpPr txBox="1"/>
          <p:nvPr/>
        </p:nvSpPr>
        <p:spPr>
          <a:xfrm>
            <a:off x="6558576" y="1648789"/>
            <a:ext cx="5633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+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and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count rates</a:t>
            </a:r>
            <a:endParaRPr lang="ja-JP" altLang="en-US" sz="2200" b="1" u="sng" baseline="30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8C2AD31-7F0F-38EE-45E6-29856DE8C1E2}"/>
              </a:ext>
            </a:extLst>
          </p:cNvPr>
          <p:cNvSpPr txBox="1"/>
          <p:nvPr/>
        </p:nvSpPr>
        <p:spPr>
          <a:xfrm>
            <a:off x="7014893" y="4458330"/>
            <a:ext cx="12442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●</a:t>
            </a:r>
            <a:r>
              <a:rPr lang="ja-JP" altLang="en-US" sz="2000"/>
              <a:t> </a:t>
            </a:r>
            <a:r>
              <a:rPr lang="en-US" altLang="ja-JP" sz="2000" dirty="0"/>
              <a:t>e</a:t>
            </a:r>
            <a:r>
              <a:rPr lang="en-US" altLang="ja-JP" sz="2000" baseline="30000" dirty="0"/>
              <a:t>-</a:t>
            </a:r>
            <a:r>
              <a:rPr lang="en-US" altLang="ja-JP" sz="2000" dirty="0"/>
              <a:t> + e</a:t>
            </a:r>
            <a:r>
              <a:rPr lang="en-US" altLang="ja-JP" sz="2000" baseline="30000" dirty="0"/>
              <a:t>+</a:t>
            </a:r>
            <a:endParaRPr kumimoji="1" lang="ja-JP" altLang="en-US" sz="200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A9F84C8-9B22-8383-CC7A-B0B2CB9F2CC0}"/>
              </a:ext>
            </a:extLst>
          </p:cNvPr>
          <p:cNvSpPr txBox="1"/>
          <p:nvPr/>
        </p:nvSpPr>
        <p:spPr>
          <a:xfrm>
            <a:off x="7014893" y="4858440"/>
            <a:ext cx="1770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>
                <a:solidFill>
                  <a:srgbClr val="0432FF"/>
                </a:solidFill>
              </a:rPr>
              <a:t>●</a:t>
            </a:r>
            <a:r>
              <a:rPr lang="ja-JP" altLang="en-US" sz="2000"/>
              <a:t> </a:t>
            </a:r>
            <a:r>
              <a:rPr lang="en-US" altLang="ja-JP" sz="2000" dirty="0"/>
              <a:t>collected e</a:t>
            </a:r>
            <a:r>
              <a:rPr lang="en-US" altLang="ja-JP" sz="2000" baseline="30000" dirty="0"/>
              <a:t>-</a:t>
            </a:r>
            <a:endParaRPr kumimoji="1" lang="ja-JP" altLang="en-US" sz="200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29B226-9237-0A6B-27F5-32DC2399D545}"/>
              </a:ext>
            </a:extLst>
          </p:cNvPr>
          <p:cNvSpPr txBox="1"/>
          <p:nvPr/>
        </p:nvSpPr>
        <p:spPr>
          <a:xfrm>
            <a:off x="1252016" y="4382794"/>
            <a:ext cx="3513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normalized to e</a:t>
            </a:r>
            <a:r>
              <a:rPr kumimoji="1" lang="en-US" altLang="ja-JP" baseline="30000" dirty="0">
                <a:solidFill>
                  <a:srgbClr val="FF0000"/>
                </a:solidFill>
              </a:rPr>
              <a:t>+</a:t>
            </a:r>
            <a:r>
              <a:rPr lang="ja-JP" altLang="ja-JP">
                <a:solidFill>
                  <a:srgbClr val="FF0000"/>
                </a:solidFill>
              </a:rPr>
              <a:t> fraction of 7% 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1" name="テキスト ボックス 4">
            <a:extLst>
              <a:ext uri="{FF2B5EF4-FFF2-40B4-BE49-F238E27FC236}">
                <a16:creationId xmlns:a16="http://schemas.microsoft.com/office/drawing/2014/main" id="{DF6B05B0-4C6B-CD73-49B3-3CDA1B417AA8}"/>
              </a:ext>
            </a:extLst>
          </p:cNvPr>
          <p:cNvSpPr txBox="1"/>
          <p:nvPr/>
        </p:nvSpPr>
        <p:spPr>
          <a:xfrm>
            <a:off x="148632" y="3803687"/>
            <a:ext cx="61809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Time profile of proton and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contaminations</a:t>
            </a:r>
            <a:endParaRPr lang="ja-JP" altLang="en-US" sz="2200" b="1" u="sng" baseline="3000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1334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5D30-54F5-FE8D-1377-8618EEBDD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37FBB1-A872-3194-C01A-68817A60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Correlation with various </a:t>
            </a:r>
            <a:r>
              <a:rPr lang="en-US" altLang="ja-JP" dirty="0" err="1"/>
              <a:t>Heliospheric</a:t>
            </a:r>
            <a:r>
              <a:rPr lang="en-US" altLang="ja-JP" dirty="0"/>
              <a:t> parameters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B92B56B-DB74-EC40-3B1D-62D685B1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August 3,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21403B-1C5C-29A7-0D1E-D0B4808E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AOGS 2026, ST01-A004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0C85ED4-B2C0-7C44-FAB7-2D43E6809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58122B-AD98-BCC3-DF6D-21D10EE6042E}"/>
              </a:ext>
            </a:extLst>
          </p:cNvPr>
          <p:cNvSpPr txBox="1"/>
          <p:nvPr/>
        </p:nvSpPr>
        <p:spPr>
          <a:xfrm>
            <a:off x="0" y="859435"/>
            <a:ext cx="121920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84138"/>
            <a:r>
              <a:rPr lang="ja-JP" altLang="ja-JP" sz="2400"/>
              <a:t>Among the heliospheric parameters examined, the HCS tilt angle shows the clearest hysteresis loop.</a:t>
            </a:r>
            <a:endParaRPr lang="ja-JP" altLang="en-US" sz="240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B95615-3FE6-087E-B7CA-BF9CAE1C13B8}"/>
              </a:ext>
            </a:extLst>
          </p:cNvPr>
          <p:cNvSpPr/>
          <p:nvPr/>
        </p:nvSpPr>
        <p:spPr>
          <a:xfrm>
            <a:off x="203727" y="2382195"/>
            <a:ext cx="2743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vs. HCS tilt angle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9983CDB-0082-3387-64E2-0E77B8027273}"/>
              </a:ext>
            </a:extLst>
          </p:cNvPr>
          <p:cNvSpPr/>
          <p:nvPr/>
        </p:nvSpPr>
        <p:spPr>
          <a:xfrm>
            <a:off x="3146512" y="2388353"/>
            <a:ext cx="2743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vs. SSN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F0596FC-2540-2BB0-E680-48D8B3B803C9}"/>
              </a:ext>
            </a:extLst>
          </p:cNvPr>
          <p:cNvSpPr/>
          <p:nvPr/>
        </p:nvSpPr>
        <p:spPr>
          <a:xfrm>
            <a:off x="6144803" y="2382194"/>
            <a:ext cx="28408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vs. HMF magnitude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A0AAE93-2B09-74F1-5F8B-1328F4675A98}"/>
              </a:ext>
            </a:extLst>
          </p:cNvPr>
          <p:cNvSpPr/>
          <p:nvPr/>
        </p:nvSpPr>
        <p:spPr>
          <a:xfrm>
            <a:off x="9216378" y="2390503"/>
            <a:ext cx="28408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vs. SW speed</a:t>
            </a:r>
            <a:endParaRPr lang="ja-JP" altLang="en-US" sz="2200" b="1" u="sng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25A8299-C2EF-166E-E972-089591FA0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9" y="2821390"/>
            <a:ext cx="2957674" cy="290837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BF57D13-DEAA-8A63-F313-F98ADBB89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313" y="2821390"/>
            <a:ext cx="2927897" cy="290837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B425193-C101-C854-7BC0-052AACA82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520" y="2821390"/>
            <a:ext cx="2957672" cy="290837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747BA164-8FBB-3F5A-597E-8D8443FA65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5502" y="2821390"/>
            <a:ext cx="2988060" cy="290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31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9AD55E-F386-5743-BF2A-9BABEDF1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chemeClr val="accent1">
                    <a:lumMod val="50000"/>
                  </a:schemeClr>
                </a:solidFill>
              </a:rPr>
              <a:t>Comparison with electron and proton flux observed by AMS-02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1240E7-D1B5-B38F-7FB2-CA7C10836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EA3D3BA-8C91-11D2-4050-4452D3B0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511AA61-6A13-53DB-2B84-349A73508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33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9D9DA75-CE57-C903-B10C-AC62262A3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6773" y="1963231"/>
            <a:ext cx="4729079" cy="4539916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73DFDC3-40B8-12B4-4A51-EBFDF25380BE}"/>
              </a:ext>
            </a:extLst>
          </p:cNvPr>
          <p:cNvGrpSpPr/>
          <p:nvPr/>
        </p:nvGrpSpPr>
        <p:grpSpPr>
          <a:xfrm>
            <a:off x="4312128" y="984596"/>
            <a:ext cx="3336469" cy="902043"/>
            <a:chOff x="6485165" y="1444115"/>
            <a:chExt cx="3336469" cy="902043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2913091-0212-E031-7D8A-68E110F11BA8}"/>
                </a:ext>
              </a:extLst>
            </p:cNvPr>
            <p:cNvSpPr txBox="1"/>
            <p:nvPr/>
          </p:nvSpPr>
          <p:spPr>
            <a:xfrm>
              <a:off x="6485165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大かっこ 9">
                  <a:extLst>
                    <a:ext uri="{FF2B5EF4-FFF2-40B4-BE49-F238E27FC236}">
                      <a16:creationId xmlns:a16="http://schemas.microsoft.com/office/drawing/2014/main" id="{02E588C6-319C-2F82-072E-31577F63368F}"/>
                    </a:ext>
                  </a:extLst>
                </p:cNvPr>
                <p:cNvSpPr/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67119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927B0-A088-2E19-1CA0-EABD418DD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5AC753-8E91-601A-3994-3CCCEA5D9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ja-JP" dirty="0"/>
              <a:t>Time profile of the CR proton and electron count rates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CA0A32E-9C64-E661-5DE3-D5EB942E3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A0FF5A-A052-167F-651C-C5B275B7C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5B6F198-D150-3D2E-FA29-6DE8DA2DF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34</a:t>
            </a:fld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48DB541-53DF-2C7F-A5C5-E09F4A1FE77E}"/>
              </a:ext>
            </a:extLst>
          </p:cNvPr>
          <p:cNvGrpSpPr/>
          <p:nvPr/>
        </p:nvGrpSpPr>
        <p:grpSpPr>
          <a:xfrm>
            <a:off x="1588169" y="961010"/>
            <a:ext cx="3336469" cy="902043"/>
            <a:chOff x="1239253" y="1444115"/>
            <a:chExt cx="3336469" cy="90204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7B824FA-506D-4155-90E5-967D24976DA6}"/>
                </a:ext>
              </a:extLst>
            </p:cNvPr>
            <p:cNvSpPr txBox="1"/>
            <p:nvPr/>
          </p:nvSpPr>
          <p:spPr>
            <a:xfrm>
              <a:off x="1239253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40A252C6-D4B1-A29B-0B70-54149EF5769C}"/>
                    </a:ext>
                  </a:extLst>
                </p:cNvPr>
                <p:cNvSpPr/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E83FD65-A287-DD57-3EA8-A96547EAE286}"/>
              </a:ext>
            </a:extLst>
          </p:cNvPr>
          <p:cNvGrpSpPr/>
          <p:nvPr/>
        </p:nvGrpSpPr>
        <p:grpSpPr>
          <a:xfrm>
            <a:off x="7009322" y="961010"/>
            <a:ext cx="4288331" cy="902043"/>
            <a:chOff x="6004365" y="1444115"/>
            <a:chExt cx="4288331" cy="90204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C6E79A4-9A01-5B79-CE12-D825A62FF16B}"/>
                </a:ext>
              </a:extLst>
            </p:cNvPr>
            <p:cNvSpPr txBox="1"/>
            <p:nvPr/>
          </p:nvSpPr>
          <p:spPr>
            <a:xfrm>
              <a:off x="6004365" y="1444115"/>
              <a:ext cx="4288331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 (</a:t>
              </a:r>
              <a:r>
                <a:rPr kumimoji="1" lang="en-US" altLang="ja-JP" sz="2400" i="1" dirty="0"/>
                <a:t>further modified</a:t>
              </a:r>
              <a:r>
                <a:rPr kumimoji="1" lang="en-US" altLang="ja-JP" sz="2400" dirty="0"/>
                <a:t>)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8E0214CB-8067-3C0F-10F9-1D6A7971D9B5}"/>
                    </a:ext>
                  </a:extLst>
                </p:cNvPr>
                <p:cNvSpPr/>
                <p:nvPr/>
              </p:nvSpPr>
              <p:spPr>
                <a:xfrm>
                  <a:off x="6184320" y="1890892"/>
                  <a:ext cx="3928420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, </a:t>
                  </a:r>
                  <a14:m>
                    <m:oMath xmlns:m="http://schemas.openxmlformats.org/officeDocument/2006/math">
                      <m:r>
                        <a:rPr lang="en-US" altLang="ja-JP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r>
                        <a:rPr lang="en-US" altLang="ja-JP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ja-JP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</m:t>
                          </m:r>
                          <m:r>
                            <a:rPr lang="en-US" altLang="ja-JP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8E0214CB-8067-3C0F-10F9-1D6A7971D9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320" y="1890892"/>
                  <a:ext cx="3928420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915DD96A-0B63-F69B-B4AF-EE6C13B01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80" y="1941448"/>
            <a:ext cx="4814257" cy="459417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88A3659-1E29-6B3D-B2DC-1BB7654B3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6358" y="1908970"/>
            <a:ext cx="4814257" cy="459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76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CCAF17-C82A-49B6-4206-A16AC52D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Rigidity Dependence of the GCR Proton modulation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FD9E9FE-DF1F-07B9-10C5-3F5876574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CEF5FD3-4D0F-33C8-FED1-8232ED9E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A37B656-15F0-A702-EBDC-50771D67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35</a:t>
            </a:fld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1674EC8-95D0-30F0-E07A-84E8145D2180}"/>
              </a:ext>
            </a:extLst>
          </p:cNvPr>
          <p:cNvGrpSpPr/>
          <p:nvPr/>
        </p:nvGrpSpPr>
        <p:grpSpPr>
          <a:xfrm>
            <a:off x="382628" y="1355008"/>
            <a:ext cx="3336469" cy="902043"/>
            <a:chOff x="1239253" y="1444115"/>
            <a:chExt cx="3336469" cy="902043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E798E6E-DF76-FDEB-6D0C-71B795CC6254}"/>
                </a:ext>
              </a:extLst>
            </p:cNvPr>
            <p:cNvSpPr txBox="1"/>
            <p:nvPr/>
          </p:nvSpPr>
          <p:spPr>
            <a:xfrm>
              <a:off x="1239253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Previous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AEB303E9-7FAD-7718-22F4-2C3ED7DCD189}"/>
                    </a:ext>
                  </a:extLst>
                </p:cNvPr>
                <p:cNvSpPr/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w/o </a:t>
                  </a:r>
                  <a:r>
                    <a:rPr kumimoji="1" lang="en-US" altLang="ja-JP" dirty="0" err="1"/>
                    <a:t>heliosheath</a:t>
                  </a:r>
                  <a:r>
                    <a:rPr kumimoji="1" lang="en-US" altLang="ja-JP" dirty="0"/>
                    <a:t>,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4" name="大かっこ 13">
                  <a:extLst>
                    <a:ext uri="{FF2B5EF4-FFF2-40B4-BE49-F238E27FC236}">
                      <a16:creationId xmlns:a16="http://schemas.microsoft.com/office/drawing/2014/main" id="{8668850D-B3AC-0F90-678B-AC16420B1E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4626" y="1892826"/>
                  <a:ext cx="3025721" cy="371045"/>
                </a:xfrm>
                <a:prstGeom prst="bracketPair">
                  <a:avLst/>
                </a:prstGeom>
                <a:blipFill>
                  <a:blip r:embed="rId2"/>
                  <a:stretch>
                    <a:fillRect t="-9375" b="-15625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0FB77BE-BB37-340C-F01C-BEB38DDB8C0D}"/>
              </a:ext>
            </a:extLst>
          </p:cNvPr>
          <p:cNvGrpSpPr/>
          <p:nvPr/>
        </p:nvGrpSpPr>
        <p:grpSpPr>
          <a:xfrm>
            <a:off x="4292078" y="1371451"/>
            <a:ext cx="3336469" cy="902043"/>
            <a:chOff x="6485165" y="1444115"/>
            <a:chExt cx="3336469" cy="90204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DAED769-D7D5-2B9C-61C7-AD3D8D4EA9D0}"/>
                </a:ext>
              </a:extLst>
            </p:cNvPr>
            <p:cNvSpPr txBox="1"/>
            <p:nvPr/>
          </p:nvSpPr>
          <p:spPr>
            <a:xfrm>
              <a:off x="6485165" y="1444115"/>
              <a:ext cx="3336469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400" dirty="0"/>
                <a:t>New model</a:t>
              </a:r>
              <a:endParaRPr lang="en-US" altLang="ja-JP" sz="2400" dirty="0"/>
            </a:p>
            <a:p>
              <a:pPr>
                <a:lnSpc>
                  <a:spcPct val="150000"/>
                </a:lnSpc>
              </a:pPr>
              <a:endParaRPr kumimoji="1" lang="en-US" altLang="ja-JP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519F619A-ACDC-4582-DADD-D91B85D23803}"/>
                    </a:ext>
                  </a:extLst>
                </p:cNvPr>
                <p:cNvSpPr/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dirty="0"/>
                    <a:t>w/ </a:t>
                  </a:r>
                  <a:r>
                    <a:rPr kumimoji="1" lang="en-US" altLang="ja-JP" dirty="0" err="1"/>
                    <a:t>heliosheath</a:t>
                  </a:r>
                  <a:r>
                    <a:rPr lang="en-US" altLang="ja-JP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/>
                </a:p>
              </p:txBody>
            </p:sp>
          </mc:Choice>
          <mc:Fallback xmlns="">
            <p:sp>
              <p:nvSpPr>
                <p:cNvPr id="17" name="大かっこ 16">
                  <a:extLst>
                    <a:ext uri="{FF2B5EF4-FFF2-40B4-BE49-F238E27FC236}">
                      <a16:creationId xmlns:a16="http://schemas.microsoft.com/office/drawing/2014/main" id="{329A2DE3-659C-8C29-A817-0218E3F951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0016" y="1890892"/>
                  <a:ext cx="3003193" cy="372979"/>
                </a:xfrm>
                <a:prstGeom prst="bracketPair">
                  <a:avLst/>
                </a:prstGeom>
                <a:blipFill>
                  <a:blip r:embed="rId3"/>
                  <a:stretch>
                    <a:fillRect t="-6250" b="-1875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4F14B19-E402-B3C2-8390-AFE7846518E7}"/>
              </a:ext>
            </a:extLst>
          </p:cNvPr>
          <p:cNvGrpSpPr/>
          <p:nvPr/>
        </p:nvGrpSpPr>
        <p:grpSpPr>
          <a:xfrm>
            <a:off x="8087691" y="1355008"/>
            <a:ext cx="3824357" cy="902043"/>
            <a:chOff x="6004365" y="1444115"/>
            <a:chExt cx="4288331" cy="902043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E44F79E-3A49-41BA-A636-E0CA285B8305}"/>
                </a:ext>
              </a:extLst>
            </p:cNvPr>
            <p:cNvSpPr txBox="1"/>
            <p:nvPr/>
          </p:nvSpPr>
          <p:spPr>
            <a:xfrm>
              <a:off x="6004365" y="1444115"/>
              <a:ext cx="4288331" cy="90204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kumimoji="1" lang="en-US" altLang="ja-JP" sz="2000" dirty="0"/>
                <a:t>New model (</a:t>
              </a:r>
              <a:r>
                <a:rPr kumimoji="1" lang="en-US" altLang="ja-JP" sz="2000" i="1" dirty="0"/>
                <a:t>further modified</a:t>
              </a:r>
              <a:r>
                <a:rPr kumimoji="1" lang="en-US" altLang="ja-JP" sz="2000" dirty="0"/>
                <a:t>)</a:t>
              </a:r>
              <a:endParaRPr lang="en-US" altLang="ja-JP" sz="2000" dirty="0"/>
            </a:p>
            <a:p>
              <a:pPr>
                <a:lnSpc>
                  <a:spcPct val="150000"/>
                </a:lnSpc>
              </a:pPr>
              <a:endParaRPr kumimoji="1" lang="en-US" altLang="ja-JP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50A9EF23-B09A-6521-C136-2D95B15F6095}"/>
                    </a:ext>
                  </a:extLst>
                </p:cNvPr>
                <p:cNvSpPr/>
                <p:nvPr/>
              </p:nvSpPr>
              <p:spPr>
                <a:xfrm>
                  <a:off x="6184320" y="1890892"/>
                  <a:ext cx="3928420" cy="372979"/>
                </a:xfrm>
                <a:prstGeom prst="bracketPair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ja-JP" sz="1600" dirty="0"/>
                    <a:t>w/ </a:t>
                  </a:r>
                  <a:r>
                    <a:rPr kumimoji="1" lang="en-US" altLang="ja-JP" sz="1600" dirty="0" err="1"/>
                    <a:t>heliosheath</a:t>
                  </a:r>
                  <a:r>
                    <a:rPr lang="en-US" altLang="ja-JP" sz="1600" dirty="0"/>
                    <a:t> 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−1.2</m:t>
                          </m:r>
                        </m:sup>
                      </m:sSup>
                    </m:oMath>
                  </a14:m>
                  <a:r>
                    <a:rPr kumimoji="1" lang="en-US" altLang="ja-JP" sz="1600" dirty="0"/>
                    <a:t> , </a:t>
                  </a:r>
                  <a14:m>
                    <m:oMath xmlns:m="http://schemas.openxmlformats.org/officeDocument/2006/math">
                      <m:r>
                        <a:rPr lang="en-US" altLang="ja-JP" sz="160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𝜅</m:t>
                      </m:r>
                      <m:r>
                        <a:rPr lang="en-US" altLang="ja-JP" sz="1600" i="1" smtClean="0">
                          <a:solidFill>
                            <a:srgbClr val="0432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ja-JP" sz="16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sz="16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ja-JP" sz="16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</m:t>
                          </m:r>
                          <m:r>
                            <a:rPr lang="en-US" altLang="ja-JP" sz="16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a14:m>
                  <a:r>
                    <a:rPr kumimoji="1" lang="en-US" altLang="ja-JP" sz="1600" dirty="0"/>
                    <a:t>  </a:t>
                  </a:r>
                  <a:endParaRPr kumimoji="1" lang="ja-JP" altLang="en-US" sz="1600"/>
                </a:p>
              </p:txBody>
            </p:sp>
          </mc:Choice>
          <mc:Fallback xmlns="">
            <p:sp>
              <p:nvSpPr>
                <p:cNvPr id="20" name="大かっこ 19">
                  <a:extLst>
                    <a:ext uri="{FF2B5EF4-FFF2-40B4-BE49-F238E27FC236}">
                      <a16:creationId xmlns:a16="http://schemas.microsoft.com/office/drawing/2014/main" id="{50A9EF23-B09A-6521-C136-2D95B15F609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84320" y="1890892"/>
                  <a:ext cx="3928420" cy="372979"/>
                </a:xfrm>
                <a:prstGeom prst="bracketPair">
                  <a:avLst/>
                </a:prstGeom>
                <a:blipFill>
                  <a:blip r:embed="rId4"/>
                  <a:stretch>
                    <a:fillRect b="-12500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B55D7546-6F5D-1358-EA9E-E7D018913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71" y="2631508"/>
            <a:ext cx="3711496" cy="257949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47F1807-1EDF-5412-2BBF-D39F109098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2637984"/>
            <a:ext cx="3711496" cy="257949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33B578F-F89B-E659-9BC3-90922A3C4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7691" y="2645604"/>
            <a:ext cx="3711496" cy="257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73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D241DC-9001-70B8-7247-10EB0988A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7605"/>
            <a:ext cx="12192000" cy="735010"/>
          </a:xfrm>
        </p:spPr>
        <p:txBody>
          <a:bodyPr>
            <a:noAutofit/>
          </a:bodyPr>
          <a:lstStyle/>
          <a:p>
            <a:r>
              <a:rPr kumimoji="1" lang="en-US" altLang="ja-JP" sz="2400" dirty="0"/>
              <a:t>Discussion about the rigidity dependence of the</a:t>
            </a:r>
            <a:r>
              <a:rPr lang="en-US" altLang="ja-JP" sz="2400" dirty="0"/>
              <a:t> GCR Proton modulation</a:t>
            </a:r>
            <a:r>
              <a:rPr kumimoji="1" lang="en-US" altLang="ja-JP" sz="2400" dirty="0"/>
              <a:t> </a:t>
            </a:r>
            <a:endParaRPr kumimoji="1" lang="ja-JP" altLang="en-US" sz="240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2A464B-4B25-1316-F47B-8408EB81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F17F28-079A-57D2-1B02-9C1CF7B5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339A40-EAD0-E408-7326-7F700067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36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8C249D9-A99B-2525-54F9-54EA7DC182EB}"/>
              </a:ext>
            </a:extLst>
          </p:cNvPr>
          <p:cNvGrpSpPr>
            <a:grpSpLocks noChangeAspect="1"/>
          </p:cNvGrpSpPr>
          <p:nvPr/>
        </p:nvGrpSpPr>
        <p:grpSpPr>
          <a:xfrm>
            <a:off x="6341463" y="1608611"/>
            <a:ext cx="5633788" cy="3461725"/>
            <a:chOff x="2720327" y="2771538"/>
            <a:chExt cx="4500408" cy="276531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911B2EC-896C-5106-41E9-C09DE467F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20327" y="2771538"/>
              <a:ext cx="4500408" cy="1453876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2552071-BA0D-E761-18C2-64CB44568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20327" y="4079276"/>
              <a:ext cx="4471206" cy="1457573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4E0701E-4A84-74C2-BF7D-CA8D7750B052}"/>
              </a:ext>
            </a:extLst>
          </p:cNvPr>
          <p:cNvGrpSpPr>
            <a:grpSpLocks noChangeAspect="1"/>
          </p:cNvGrpSpPr>
          <p:nvPr/>
        </p:nvGrpSpPr>
        <p:grpSpPr>
          <a:xfrm>
            <a:off x="308113" y="1787664"/>
            <a:ext cx="5710648" cy="2956559"/>
            <a:chOff x="933500" y="2958848"/>
            <a:chExt cx="4532327" cy="234651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C7CC2F8-58FA-E79A-A39C-AC186FDF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3500" y="2958848"/>
              <a:ext cx="4532327" cy="1453876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BF157902-0C76-D18D-05B6-BFB7DF735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0356" y="4263872"/>
              <a:ext cx="4248000" cy="1041486"/>
            </a:xfrm>
            <a:prstGeom prst="rect">
              <a:avLst/>
            </a:prstGeom>
          </p:spPr>
        </p:pic>
      </p:grp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F51D1DE4-F42F-7111-5BE8-ECFF9B66664F}"/>
              </a:ext>
            </a:extLst>
          </p:cNvPr>
          <p:cNvCxnSpPr>
            <a:cxnSpLocks/>
          </p:cNvCxnSpPr>
          <p:nvPr/>
        </p:nvCxnSpPr>
        <p:spPr>
          <a:xfrm>
            <a:off x="1928523" y="4865347"/>
            <a:ext cx="114002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2F5065C-0B49-1188-ADE6-5BDD18EC7F22}"/>
              </a:ext>
            </a:extLst>
          </p:cNvPr>
          <p:cNvSpPr txBox="1"/>
          <p:nvPr/>
        </p:nvSpPr>
        <p:spPr>
          <a:xfrm>
            <a:off x="1106037" y="5070336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dirty="0"/>
              <a:t>The period during which the magnetic polarity reversal propagates through the heliosphere and </a:t>
            </a:r>
            <a:r>
              <a:rPr lang="en" altLang="ja-JP" dirty="0" err="1"/>
              <a:t>heliosheath</a:t>
            </a:r>
            <a:r>
              <a:rPr lang="en" altLang="ja-JP" dirty="0"/>
              <a:t>.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3415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DEABE-4E88-5341-443E-C6707024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D6F3F30A-A3CD-2178-F04B-875203DC5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196" y="4288912"/>
            <a:ext cx="3067873" cy="22965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D056E75-8178-488F-5D2D-B70A3C1A7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703" y="4333853"/>
            <a:ext cx="3229728" cy="225158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18F2965-705C-81C5-9344-0150B20C6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3652" y="2013175"/>
            <a:ext cx="3222780" cy="22344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219D2B1-FD13-A041-4C4B-C30BBD6CD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42" y="2030265"/>
            <a:ext cx="3009690" cy="218954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6CB9064-B484-F065-3494-5181472DF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Rigidity Dependence: Comparison with AMS-02 Observation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ED4F53-3760-2AF4-87B3-9AC24071E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712EA85-4453-9FB5-B077-F5FEAD49F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350997-0F02-BE28-926C-34E2A05AC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4F113F-09D3-0067-9963-38ABD99CDE6F}"/>
              </a:ext>
            </a:extLst>
          </p:cNvPr>
          <p:cNvSpPr txBox="1"/>
          <p:nvPr/>
        </p:nvSpPr>
        <p:spPr>
          <a:xfrm>
            <a:off x="5793622" y="4333853"/>
            <a:ext cx="206659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/>
              <a:t>Electrons (AMS-02)</a:t>
            </a:r>
          </a:p>
          <a:p>
            <a:pPr algn="ctr"/>
            <a:r>
              <a:rPr lang="en-US" altLang="ja-JP" sz="1600" dirty="0"/>
              <a:t>polarity transition:</a:t>
            </a:r>
          </a:p>
          <a:p>
            <a:pPr algn="ctr"/>
            <a:r>
              <a:rPr lang="en-US" altLang="ja-JP" sz="1600" dirty="0" err="1"/>
              <a:t>qA</a:t>
            </a:r>
            <a:r>
              <a:rPr lang="en-US" altLang="ja-JP" sz="1600" dirty="0"/>
              <a:t>&gt;0 </a:t>
            </a:r>
            <a:r>
              <a:rPr lang="ja-JP" altLang="en-US" sz="1600"/>
              <a:t>→</a:t>
            </a:r>
            <a:r>
              <a:rPr lang="en-US" altLang="ja-JP" sz="1600" dirty="0"/>
              <a:t> </a:t>
            </a:r>
            <a:r>
              <a:rPr lang="en-US" altLang="ja-JP" sz="1600" dirty="0" err="1"/>
              <a:t>qA</a:t>
            </a:r>
            <a:r>
              <a:rPr lang="en-US" altLang="ja-JP" sz="1600" dirty="0"/>
              <a:t>&lt;0</a:t>
            </a:r>
            <a:endParaRPr kumimoji="1" lang="ja-JP" altLang="en-US" sz="16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3B810CB-2BAD-E6EA-367F-DF74BEBD85C3}"/>
              </a:ext>
            </a:extLst>
          </p:cNvPr>
          <p:cNvSpPr txBox="1"/>
          <p:nvPr/>
        </p:nvSpPr>
        <p:spPr>
          <a:xfrm>
            <a:off x="111446" y="4288911"/>
            <a:ext cx="1906292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/>
              <a:t>Protons (AMS-02)</a:t>
            </a:r>
          </a:p>
          <a:p>
            <a:pPr algn="ctr"/>
            <a:r>
              <a:rPr lang="en-US" altLang="ja-JP" sz="1600" dirty="0"/>
              <a:t>polarity transition:</a:t>
            </a:r>
          </a:p>
          <a:p>
            <a:pPr algn="ctr"/>
            <a:r>
              <a:rPr lang="en-US" altLang="ja-JP" sz="1600" dirty="0" err="1"/>
              <a:t>qA</a:t>
            </a:r>
            <a:r>
              <a:rPr lang="en-US" altLang="ja-JP" sz="1600" dirty="0"/>
              <a:t>&lt;0 </a:t>
            </a:r>
            <a:r>
              <a:rPr lang="ja-JP" altLang="en-US" sz="1600"/>
              <a:t>→</a:t>
            </a:r>
            <a:r>
              <a:rPr lang="en-US" altLang="ja-JP" sz="1600" dirty="0"/>
              <a:t> </a:t>
            </a:r>
            <a:r>
              <a:rPr lang="en-US" altLang="ja-JP" sz="1600" dirty="0" err="1"/>
              <a:t>qA</a:t>
            </a:r>
            <a:r>
              <a:rPr lang="en-US" altLang="ja-JP" sz="1600" dirty="0"/>
              <a:t>&gt;0</a:t>
            </a:r>
            <a:endParaRPr kumimoji="1" lang="ja-JP" altLang="en-US" sz="160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14471E-C6F9-3006-B3BD-A16C5051CA55}"/>
              </a:ext>
            </a:extLst>
          </p:cNvPr>
          <p:cNvSpPr txBox="1"/>
          <p:nvPr/>
        </p:nvSpPr>
        <p:spPr>
          <a:xfrm>
            <a:off x="5788011" y="2030265"/>
            <a:ext cx="199605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/>
              <a:t>Electrons (CALET)</a:t>
            </a:r>
          </a:p>
          <a:p>
            <a:pPr algn="ctr"/>
            <a:r>
              <a:rPr lang="en-US" altLang="ja-JP" sz="1600" dirty="0"/>
              <a:t>polarity transition:</a:t>
            </a:r>
          </a:p>
          <a:p>
            <a:pPr algn="ctr"/>
            <a:r>
              <a:rPr lang="en-US" altLang="ja-JP" sz="1600" dirty="0" err="1"/>
              <a:t>qA</a:t>
            </a:r>
            <a:r>
              <a:rPr lang="en-US" altLang="ja-JP" sz="1600" dirty="0"/>
              <a:t>&lt;0 </a:t>
            </a:r>
            <a:r>
              <a:rPr lang="ja-JP" altLang="en-US" sz="1600"/>
              <a:t>→</a:t>
            </a:r>
            <a:r>
              <a:rPr lang="en-US" altLang="ja-JP" sz="1600" dirty="0"/>
              <a:t> </a:t>
            </a:r>
            <a:r>
              <a:rPr lang="en-US" altLang="ja-JP" sz="1600" dirty="0" err="1"/>
              <a:t>qA</a:t>
            </a:r>
            <a:r>
              <a:rPr lang="en-US" altLang="ja-JP" sz="1600" dirty="0"/>
              <a:t>&gt;0</a:t>
            </a:r>
            <a:endParaRPr kumimoji="1" lang="ja-JP" altLang="en-US" sz="16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5BC43F-4967-9673-24CF-8DFF3F022CB6}"/>
              </a:ext>
            </a:extLst>
          </p:cNvPr>
          <p:cNvSpPr txBox="1"/>
          <p:nvPr/>
        </p:nvSpPr>
        <p:spPr>
          <a:xfrm>
            <a:off x="153926" y="2030265"/>
            <a:ext cx="182453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/>
              <a:t>Protons (CALET)</a:t>
            </a:r>
          </a:p>
          <a:p>
            <a:pPr algn="ctr"/>
            <a:r>
              <a:rPr lang="en-US" altLang="ja-JP" sz="1600" dirty="0"/>
              <a:t>polarity transition:</a:t>
            </a:r>
          </a:p>
          <a:p>
            <a:pPr algn="ctr"/>
            <a:r>
              <a:rPr lang="en-US" altLang="ja-JP" sz="1600" dirty="0" err="1"/>
              <a:t>qA</a:t>
            </a:r>
            <a:r>
              <a:rPr lang="en-US" altLang="ja-JP" sz="1600" dirty="0"/>
              <a:t>&gt;0 </a:t>
            </a:r>
            <a:r>
              <a:rPr lang="ja-JP" altLang="en-US" sz="1600"/>
              <a:t>→</a:t>
            </a:r>
            <a:r>
              <a:rPr lang="en-US" altLang="ja-JP" sz="1600" dirty="0"/>
              <a:t> </a:t>
            </a:r>
            <a:r>
              <a:rPr lang="en-US" altLang="ja-JP" sz="1600" dirty="0" err="1"/>
              <a:t>qA</a:t>
            </a:r>
            <a:r>
              <a:rPr lang="en-US" altLang="ja-JP" sz="1600" dirty="0"/>
              <a:t>&lt;0</a:t>
            </a:r>
            <a:endParaRPr kumimoji="1" lang="ja-JP" altLang="en-US" sz="16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29FA87-93E8-E946-C407-82473447D9C6}"/>
              </a:ext>
            </a:extLst>
          </p:cNvPr>
          <p:cNvSpPr txBox="1"/>
          <p:nvPr/>
        </p:nvSpPr>
        <p:spPr>
          <a:xfrm>
            <a:off x="-1373" y="860237"/>
            <a:ext cx="12192000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82563"/>
            <a:r>
              <a:rPr lang="en" altLang="ja-JP" sz="2200" dirty="0"/>
              <a:t>Despite the opposite polarity transitions, CALET and AMS-02 show a similar qualitative feature: two distinct branches for protons, but much weaker branch separation for electrons.</a:t>
            </a:r>
          </a:p>
          <a:p>
            <a:pPr marL="182563"/>
            <a:r>
              <a:rPr lang="en-US" altLang="ja-JP" sz="2200" dirty="0"/>
              <a:t>This behavior may primarily reflect the different spectral shapes of the proton and electron LIS.</a:t>
            </a:r>
          </a:p>
        </p:txBody>
      </p:sp>
    </p:spTree>
    <p:extLst>
      <p:ext uri="{BB962C8B-B14F-4D97-AF65-F5344CB8AC3E}">
        <p14:creationId xmlns:p14="http://schemas.microsoft.com/office/powerpoint/2010/main" val="792066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34238-8760-AF40-032D-AC6CE7A5A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411475-D501-E55A-1AA0-97A51F39F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Rigidity Dependence: Comparison with AMS-02 Observation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1F7E31C-E52D-392C-DCFE-9E7679B6B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E6FFF4B-66C1-A957-5BAB-574817448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D95CDDC-776A-343E-5DE9-1DBA32AEC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38</a:t>
            </a:fld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88101BC-05D2-8957-5D58-7B1E93741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688" y="963593"/>
            <a:ext cx="3778100" cy="272023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0269670-7681-4A19-1C70-000FF237C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63593"/>
            <a:ext cx="3817869" cy="27202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B12FCE4A-4C5F-CFA6-B43A-35A52C7F6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169" y="3784224"/>
            <a:ext cx="3823619" cy="272023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B63B83A-730A-0F80-0B2D-D3E0F7845B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764803"/>
            <a:ext cx="3817869" cy="27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2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5C2FA-2593-73E0-F3DC-0A8F2C57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40CF2A-9656-C04C-C5B4-87F2089C5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/>
              <a:t>Long-Term Variation of the CR e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 + e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 Flux</a:t>
            </a:r>
            <a:endParaRPr kumimoji="1" lang="ja-JP" altLang="en-US" b="1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BA08D4-22FE-363E-8C2D-FB1B2FD94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Sep. 17,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4D9134A-A81E-C66C-402E-BB1D5CA3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" altLang="ja-JP"/>
              <a:t>JPS fall meeting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67854FA-99F0-A5AB-ADA1-D76B81BB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BE4E-69B5-7A47-AEE9-25AFFD0CD064}" type="slidenum">
              <a:rPr kumimoji="1" lang="ja-JP" altLang="en-US" smtClean="0"/>
              <a:t>39</a:t>
            </a:fld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5D5632-FEED-9062-BB02-4945B0D829CF}"/>
              </a:ext>
            </a:extLst>
          </p:cNvPr>
          <p:cNvSpPr txBox="1"/>
          <p:nvPr/>
        </p:nvSpPr>
        <p:spPr>
          <a:xfrm>
            <a:off x="-1373" y="876566"/>
            <a:ext cx="12192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000" dirty="0"/>
              <a:t>The 1–10 GeV e⁻ + e⁺ flux began to decrease about six months after the beginning of Solar Cycle 25 (Dec. 2019) and eventually reached its lowest level during the observation period. </a:t>
            </a:r>
          </a:p>
          <a:p>
            <a:pPr marL="525463" indent="-342900">
              <a:buFont typeface="Arial" panose="020B0604020202020204" pitchFamily="34" charset="0"/>
              <a:buChar char="•"/>
            </a:pPr>
            <a:r>
              <a:rPr lang="en" altLang="ja-JP" sz="2000" dirty="0"/>
              <a:t>The e⁻ + e⁺ flux has remained low even after the magnetic polarity reversal, and no clear effect of the polarity reversal has been observed so far.</a:t>
            </a:r>
          </a:p>
        </p:txBody>
      </p:sp>
      <p:sp>
        <p:nvSpPr>
          <p:cNvPr id="17" name="テキスト ボックス 4">
            <a:extLst>
              <a:ext uri="{FF2B5EF4-FFF2-40B4-BE49-F238E27FC236}">
                <a16:creationId xmlns:a16="http://schemas.microsoft.com/office/drawing/2014/main" id="{E9209830-9501-25F1-25C1-DBA38ADD705F}"/>
              </a:ext>
            </a:extLst>
          </p:cNvPr>
          <p:cNvSpPr txBox="1"/>
          <p:nvPr/>
        </p:nvSpPr>
        <p:spPr>
          <a:xfrm>
            <a:off x="1199413" y="2178323"/>
            <a:ext cx="37038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CR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 energy</a:t>
            </a:r>
            <a:r>
              <a:rPr lang="ja-JP" altLang="en-US" sz="2200" b="1" u="sng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spectrum</a:t>
            </a:r>
            <a:endParaRPr lang="ja-JP" altLang="en-US" sz="2200" b="1" u="sng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9" name="テキスト ボックス 4">
            <a:extLst>
              <a:ext uri="{FF2B5EF4-FFF2-40B4-BE49-F238E27FC236}">
                <a16:creationId xmlns:a16="http://schemas.microsoft.com/office/drawing/2014/main" id="{38652855-4A3F-0830-94EC-E383E79049C5}"/>
              </a:ext>
            </a:extLst>
          </p:cNvPr>
          <p:cNvSpPr txBox="1"/>
          <p:nvPr/>
        </p:nvSpPr>
        <p:spPr>
          <a:xfrm>
            <a:off x="5611039" y="2207202"/>
            <a:ext cx="5400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Time profile of the CR 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-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+e</a:t>
            </a:r>
            <a:r>
              <a:rPr lang="en-US" altLang="ja-JP" sz="2200" b="1" u="sng" baseline="30000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+</a:t>
            </a:r>
            <a:r>
              <a:rPr lang="en-US" altLang="ja-JP" sz="2200" b="1" u="sng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 Math" panose="02040503050406030204" pitchFamily="18" charset="0"/>
              </a:rPr>
              <a:t> flux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03BB860-38B7-82EE-64B7-F94F88E281E2}"/>
              </a:ext>
            </a:extLst>
          </p:cNvPr>
          <p:cNvGrpSpPr/>
          <p:nvPr/>
        </p:nvGrpSpPr>
        <p:grpSpPr>
          <a:xfrm>
            <a:off x="5641114" y="2642797"/>
            <a:ext cx="5760550" cy="3896956"/>
            <a:chOff x="5641114" y="2642797"/>
            <a:chExt cx="5760550" cy="3896956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2F3930B-B872-69B0-B2E9-D7149B19C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1114" y="2654892"/>
              <a:ext cx="5370775" cy="3884861"/>
            </a:xfrm>
            <a:prstGeom prst="rect">
              <a:avLst/>
            </a:prstGeom>
          </p:spPr>
        </p:pic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0BCFD3F-55F0-F8C8-B3B1-58DC726A9C5C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1684" y="2642797"/>
              <a:ext cx="5292000" cy="3545640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4170C285-5260-2FCF-573A-AFD3FA88D621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5602" y="2721045"/>
              <a:ext cx="5316062" cy="3418283"/>
            </a:xfrm>
            <a:prstGeom prst="rect">
              <a:avLst/>
            </a:prstGeom>
          </p:spPr>
        </p:pic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79BDC5FF-FC2E-8200-9EFB-6330DA3EB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6372" y="2609210"/>
            <a:ext cx="3329881" cy="388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1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167"/>
    </mc:Choice>
    <mc:Fallback xmlns="">
      <p:transition spd="slow" advTm="99167"/>
    </mc:Fallback>
  </mc:AlternateContent>
  <p:extLst>
    <p:ext uri="{3A86A75C-4F4B-4683-9AE1-C65F6400EC91}">
      <p14:laserTraceLst xmlns:p14="http://schemas.microsoft.com/office/powerpoint/2010/main">
        <p14:tracePtLst>
          <p14:tracePt t="897" x="898525" y="22225"/>
          <p14:tracePt t="898" x="909638" y="31750"/>
          <p14:tracePt t="901" x="919163" y="53975"/>
          <p14:tracePt t="913" x="930275" y="87313"/>
          <p14:tracePt t="916" x="941388" y="107950"/>
          <p14:tracePt t="930" x="952500" y="130175"/>
          <p14:tracePt t="932" x="963613" y="141288"/>
          <p14:tracePt t="946" x="963613" y="150813"/>
          <p14:tracePt t="948" x="973138" y="161925"/>
          <p14:tracePt t="966" x="973138" y="173038"/>
          <p14:tracePt t="980" x="984250" y="173038"/>
          <p14:tracePt t="1026" x="984250" y="184150"/>
          <p14:tracePt t="1146" x="984250" y="195263"/>
          <p14:tracePt t="8649" x="984250" y="215900"/>
          <p14:tracePt t="8652" x="984250" y="238125"/>
          <p14:tracePt t="8665" x="984250" y="269875"/>
          <p14:tracePt t="8668" x="984250" y="292100"/>
          <p14:tracePt t="8682" x="984250" y="314325"/>
          <p14:tracePt t="8699" x="995363" y="334963"/>
          <p14:tracePt t="8700" x="995363" y="368300"/>
          <p14:tracePt t="8701" x="995363" y="388938"/>
          <p14:tracePt t="8715" x="995363" y="411163"/>
          <p14:tracePt t="8719" x="995363" y="442913"/>
          <p14:tracePt t="8732" x="1006475" y="465138"/>
          <p14:tracePt t="8735" x="1006475" y="487363"/>
          <p14:tracePt t="8749" x="1017588" y="519113"/>
          <p14:tracePt t="8751" x="1017588" y="541338"/>
          <p14:tracePt t="8765" x="1017588" y="573088"/>
          <p14:tracePt t="8767" x="1028700" y="606425"/>
          <p14:tracePt t="8782" x="1028700" y="638175"/>
          <p14:tracePt t="8783" x="1038225" y="649288"/>
          <p14:tracePt t="8798" x="1038225" y="681038"/>
          <p14:tracePt t="8799" x="1049338" y="703263"/>
          <p14:tracePt t="8810" x="1049338" y="735013"/>
          <p14:tracePt t="8815" x="1060450" y="757238"/>
          <p14:tracePt t="8832" x="1060450" y="779463"/>
          <p14:tracePt t="8832" x="1060450" y="800100"/>
          <p14:tracePt t="8849" x="1071563" y="822325"/>
          <p14:tracePt t="8850" x="1071563" y="833438"/>
          <p14:tracePt t="8865" x="1082675" y="854075"/>
          <p14:tracePt t="8866" x="1082675" y="876300"/>
          <p14:tracePt t="8882" x="1092200" y="908050"/>
          <p14:tracePt t="8883" x="1103313" y="941388"/>
          <p14:tracePt t="8899" x="1114425" y="962025"/>
          <p14:tracePt t="8899" x="1114425" y="995363"/>
          <p14:tracePt t="8915" x="1125538" y="1027113"/>
          <p14:tracePt t="8916" x="1125538" y="1060450"/>
          <p14:tracePt t="8932" x="1136650" y="1092200"/>
          <p14:tracePt t="8932" x="1147763" y="1125538"/>
          <p14:tracePt t="8949" x="1157288" y="1157288"/>
          <p14:tracePt t="8949" x="1168400" y="1190625"/>
          <p14:tracePt t="8965" x="1179513" y="1222375"/>
          <p14:tracePt t="8966" x="1190625" y="1244600"/>
          <p14:tracePt t="8969" x="1201738" y="1276350"/>
          <p14:tracePt t="8982" x="1211263" y="1308100"/>
          <p14:tracePt t="8999" x="1222375" y="1341438"/>
          <p14:tracePt t="8999" x="1233488" y="1373188"/>
          <p14:tracePt t="9012" x="1244600" y="1406525"/>
          <p14:tracePt t="9013" x="1266825" y="1438275"/>
          <p14:tracePt t="9032" x="1276350" y="1471613"/>
          <p14:tracePt t="9033" x="1287463" y="1514475"/>
          <p14:tracePt t="9035" x="1298575" y="1546225"/>
          <p14:tracePt t="9049" x="1320800" y="1579563"/>
          <p14:tracePt t="9051" x="1330325" y="1600200"/>
          <p14:tracePt t="9065" x="1341438" y="1633538"/>
          <p14:tracePt t="9068" x="1352550" y="1655763"/>
          <p14:tracePt t="9082" x="1374775" y="1698625"/>
          <p14:tracePt t="9085" x="1385888" y="1719263"/>
          <p14:tracePt t="9099" x="1385888" y="1741488"/>
          <p14:tracePt t="9101" x="1395413" y="1763713"/>
          <p14:tracePt t="9116" x="1417638" y="1784350"/>
          <p14:tracePt t="9116" x="1417638" y="1795463"/>
          <p14:tracePt t="9132" x="1428750" y="1817688"/>
          <p14:tracePt t="9133" x="1439863" y="1838325"/>
          <p14:tracePt t="9149" x="1449388" y="1849438"/>
          <p14:tracePt t="9149" x="1460500" y="1871663"/>
          <p14:tracePt t="9165" x="1471613" y="1882775"/>
          <p14:tracePt t="9166" x="1482725" y="1903413"/>
          <p14:tracePt t="9182" x="1482725" y="1914525"/>
          <p14:tracePt t="9183" x="1493838" y="1936750"/>
          <p14:tracePt t="9198" x="1504950" y="1946275"/>
          <p14:tracePt t="9199" x="1504950" y="1957388"/>
          <p14:tracePt t="9210" x="1514475" y="1968500"/>
          <p14:tracePt t="9215" x="1514475" y="1979613"/>
          <p14:tracePt t="9232" x="1514475" y="1990725"/>
          <p14:tracePt t="9233" x="1525588" y="1990725"/>
          <p14:tracePt t="9249" x="1525588" y="2001838"/>
          <p14:tracePt t="9266" x="1536700" y="2001838"/>
          <p14:tracePt t="9282" x="1536700" y="2011363"/>
          <p14:tracePt t="9332" x="1536700" y="2022475"/>
          <p14:tracePt t="9434" x="1536700" y="2033588"/>
          <p14:tracePt t="9449" x="1547813" y="2044700"/>
          <p14:tracePt t="9449" x="1547813" y="2055813"/>
          <p14:tracePt t="9465" x="1547813" y="2065338"/>
          <p14:tracePt t="9466" x="1547813" y="2087563"/>
          <p14:tracePt t="9482" x="1558925" y="2109788"/>
          <p14:tracePt t="9483" x="1558925" y="2130425"/>
          <p14:tracePt t="9498" x="1568450" y="2152650"/>
          <p14:tracePt t="9499" x="1568450" y="2163763"/>
          <p14:tracePt t="9515" x="1568450" y="2184400"/>
          <p14:tracePt t="9516" x="1579563" y="2206625"/>
          <p14:tracePt t="9532" x="1579563" y="2217738"/>
          <p14:tracePt t="9533" x="1590675" y="2249488"/>
          <p14:tracePt t="9549" x="1601788" y="2282825"/>
          <p14:tracePt t="9549" x="1601788" y="2303463"/>
          <p14:tracePt t="9565" x="1601788" y="2336800"/>
          <p14:tracePt t="9566" x="1612900" y="2379663"/>
          <p14:tracePt t="9582" x="1612900" y="2411413"/>
          <p14:tracePt t="9583" x="1622425" y="2455863"/>
          <p14:tracePt t="9599" x="1633538" y="2498725"/>
          <p14:tracePt t="9599" x="1644650" y="2530475"/>
          <p14:tracePt t="9612" x="1644650" y="2552700"/>
          <p14:tracePt t="9612" x="1655763" y="2586038"/>
          <p14:tracePt t="9632" x="1666875" y="2617788"/>
          <p14:tracePt t="9633" x="1666875" y="2640013"/>
          <p14:tracePt t="9649" x="1677988" y="2671763"/>
          <p14:tracePt t="9649" x="1677988" y="2682875"/>
          <p14:tracePt t="9665" x="1687513" y="2703513"/>
          <p14:tracePt t="9666" x="1687513" y="2714625"/>
          <p14:tracePt t="9682" x="1687513" y="2725738"/>
          <p14:tracePt t="9683" x="1687513" y="2736850"/>
          <p14:tracePt t="9685" x="1698625" y="2747963"/>
          <p14:tracePt t="9699" x="1698625" y="2759075"/>
          <p14:tracePt t="9701" x="1698625" y="2768600"/>
          <p14:tracePt t="9715" x="1698625" y="2779713"/>
          <p14:tracePt t="9717" x="1698625" y="2790825"/>
          <p14:tracePt t="9732" x="1698625" y="2801938"/>
          <p14:tracePt t="9749" x="1698625" y="2813050"/>
          <p14:tracePt t="9752" x="1698625" y="2822575"/>
          <p14:tracePt t="9782" x="1698625" y="2833688"/>
          <p14:tracePt t="21366" x="1709738" y="2833688"/>
          <p14:tracePt t="21366" x="1752600" y="2833688"/>
          <p14:tracePt t="21382" x="1785938" y="2844800"/>
          <p14:tracePt t="21383" x="1839913" y="2855913"/>
          <p14:tracePt t="21399" x="1893888" y="2867025"/>
          <p14:tracePt t="21399" x="1947863" y="2887663"/>
          <p14:tracePt t="21411" x="2066925" y="2921000"/>
          <p14:tracePt t="21415" x="2197100" y="2941638"/>
          <p14:tracePt t="21432" x="2305050" y="2986088"/>
          <p14:tracePt t="21432" x="2424113" y="3017838"/>
          <p14:tracePt t="21449" x="2543175" y="3051175"/>
          <p14:tracePt t="21449" x="2684463" y="3105150"/>
          <p14:tracePt t="21465" x="2792413" y="3136900"/>
          <p14:tracePt t="21466" x="2921000" y="3179763"/>
          <p14:tracePt t="21468" x="3030538" y="3233738"/>
          <p14:tracePt t="21482" x="3149600" y="3278188"/>
          <p14:tracePt t="21499" x="3268663" y="3321050"/>
          <p14:tracePt t="21499" x="3376613" y="3363913"/>
          <p14:tracePt t="21502" x="3430588" y="3397250"/>
          <p14:tracePt t="21516" x="3516313" y="3429000"/>
          <p14:tracePt t="21518" x="3592513" y="3471863"/>
          <p14:tracePt t="21532" x="3657600" y="3516313"/>
          <p14:tracePt t="21534" x="3722688" y="3548063"/>
          <p14:tracePt t="21549" x="3765550" y="3579813"/>
          <p14:tracePt t="21552" x="3819525" y="3602038"/>
          <p14:tracePt t="21565" x="3863975" y="3624263"/>
          <p14:tracePt t="21566" x="3906838" y="3644900"/>
          <p14:tracePt t="21582" x="3949700" y="3656013"/>
          <p14:tracePt t="21583" x="3992563" y="3678238"/>
          <p14:tracePt t="21599" x="4025900" y="3689350"/>
          <p14:tracePt t="21599" x="4068763" y="3709988"/>
          <p14:tracePt t="21611" x="4079875" y="3721100"/>
          <p14:tracePt t="21615" x="4100513" y="3732213"/>
          <p14:tracePt t="21632" x="4133850" y="3743325"/>
          <p14:tracePt t="21632" x="4156075" y="3763963"/>
          <p14:tracePt t="21649" x="4198938" y="3786188"/>
          <p14:tracePt t="21649" x="4210050" y="3797300"/>
          <p14:tracePt t="21665" x="4219575" y="3806825"/>
          <p14:tracePt t="21666" x="4241800" y="3817938"/>
          <p14:tracePt t="21682" x="4264025" y="3829050"/>
          <p14:tracePt t="21682" x="4284663" y="3829050"/>
          <p14:tracePt t="21699" x="4295775" y="3840163"/>
          <p14:tracePt t="21699" x="4306888" y="3840163"/>
          <p14:tracePt t="21715" x="4306888" y="3851275"/>
          <p14:tracePt t="21717" x="4318000" y="3851275"/>
          <p14:tracePt t="21732" x="4329113" y="3851275"/>
          <p14:tracePt t="27649" x="4329113" y="3862388"/>
          <p14:tracePt t="27650" x="4329113" y="3871913"/>
          <p14:tracePt t="27665" x="4329113" y="3883025"/>
          <p14:tracePt t="27666" x="4329113" y="3894138"/>
          <p14:tracePt t="27682" x="4329113" y="3916363"/>
          <p14:tracePt t="27683" x="4329113" y="3948113"/>
          <p14:tracePt t="27699" x="4338638" y="3981450"/>
          <p14:tracePt t="27700" x="4338638" y="4013200"/>
          <p14:tracePt t="27703" x="4349750" y="4035425"/>
          <p14:tracePt t="27716" x="4349750" y="4078288"/>
          <p14:tracePt t="27732" x="4360863" y="4110038"/>
          <p14:tracePt t="27733" x="4371975" y="4143375"/>
          <p14:tracePt t="27736" x="4383088" y="4186238"/>
          <p14:tracePt t="27749" x="4394200" y="4217988"/>
          <p14:tracePt t="27765" x="4403725" y="4251325"/>
          <p14:tracePt t="27766" x="4414838" y="4271963"/>
          <p14:tracePt t="27769" x="4448175" y="4316413"/>
          <p14:tracePt t="27782" x="4457700" y="4348163"/>
          <p14:tracePt t="27785" x="4479925" y="4370388"/>
          <p14:tracePt t="27799" x="4502150" y="4391025"/>
          <p14:tracePt t="27810" x="4533900" y="4413250"/>
          <p14:tracePt t="27810" x="4567238" y="4424363"/>
          <p14:tracePt t="27816" x="4587875" y="4435475"/>
          <p14:tracePt t="27832" x="4630738" y="4435475"/>
          <p14:tracePt t="27834" x="4686300" y="4446588"/>
          <p14:tracePt t="27849" x="4772025" y="4446588"/>
          <p14:tracePt t="27850" x="4859338" y="4446588"/>
          <p14:tracePt t="27865" x="4956175" y="4424363"/>
          <p14:tracePt t="27866" x="5043488" y="4391025"/>
          <p14:tracePt t="27882" x="5097463" y="4359275"/>
          <p14:tracePt t="27883" x="5248275" y="4283075"/>
          <p14:tracePt t="27899" x="5291138" y="4251325"/>
          <p14:tracePt t="27899" x="5378450" y="4197350"/>
          <p14:tracePt t="27916" x="5454650" y="4143375"/>
          <p14:tracePt t="27916" x="5508625" y="4098925"/>
          <p14:tracePt t="27932" x="5529263" y="4089400"/>
          <p14:tracePt t="27933" x="5605463" y="4035425"/>
          <p14:tracePt t="27949" x="5648325" y="4002088"/>
          <p14:tracePt t="27949" x="5659438" y="4002088"/>
          <p14:tracePt t="27965" x="5692775" y="3981450"/>
          <p14:tracePt t="27966" x="5724525" y="3970338"/>
          <p14:tracePt t="27982" x="5746750" y="3959225"/>
          <p14:tracePt t="27983" x="5767388" y="3948113"/>
          <p14:tracePt t="27999" x="5789613" y="3937000"/>
          <p14:tracePt t="27999" x="5810250" y="3937000"/>
          <p14:tracePt t="28010" x="5832475" y="3925888"/>
          <p14:tracePt t="28015" x="5854700" y="3925888"/>
          <p14:tracePt t="28032" x="5865813" y="3925888"/>
          <p14:tracePt t="28033" x="5886450" y="3916363"/>
          <p14:tracePt t="28049" x="5897563" y="3916363"/>
          <p14:tracePt t="28049" x="5929313" y="3905250"/>
          <p14:tracePt t="28065" x="5962650" y="3905250"/>
          <p14:tracePt t="28066" x="5994400" y="3905250"/>
          <p14:tracePt t="28082" x="6027738" y="3905250"/>
          <p14:tracePt t="28083" x="6059488" y="3894138"/>
          <p14:tracePt t="28085" x="6081713" y="3894138"/>
          <p14:tracePt t="28099" x="6103938" y="3894138"/>
          <p14:tracePt t="28101" x="6135688" y="3894138"/>
          <p14:tracePt t="28116" x="6167438" y="3894138"/>
          <p14:tracePt t="28118" x="6189663" y="3894138"/>
          <p14:tracePt t="28132" x="6223000" y="3894138"/>
          <p14:tracePt t="28134" x="6254750" y="3894138"/>
          <p14:tracePt t="28149" x="6286500" y="3905250"/>
          <p14:tracePt t="28151" x="6319838" y="3905250"/>
          <p14:tracePt t="28165" x="6330950" y="3916363"/>
          <p14:tracePt t="28168" x="6362700" y="3916363"/>
          <p14:tracePt t="28182" x="6384925" y="3925888"/>
          <p14:tracePt t="28183" x="6405563" y="3925888"/>
          <p14:tracePt t="28199" x="6427788" y="3937000"/>
          <p14:tracePt t="28199" x="6438900" y="3937000"/>
          <p14:tracePt t="28211" x="6450013" y="3948113"/>
          <p14:tracePt t="28216" x="6459538" y="3948113"/>
          <p14:tracePt t="28232" x="6470650" y="3959225"/>
          <p14:tracePt t="28233" x="6481763" y="3959225"/>
          <p14:tracePt t="28249" x="6492875" y="3970338"/>
          <p14:tracePt t="28249" x="6503988" y="3970338"/>
          <p14:tracePt t="28265" x="6515100" y="3970338"/>
          <p14:tracePt t="28266" x="6535738" y="3981450"/>
          <p14:tracePt t="28282" x="6557963" y="3981450"/>
          <p14:tracePt t="28283" x="6569075" y="3990975"/>
          <p14:tracePt t="28299" x="6589713" y="3990975"/>
          <p14:tracePt t="28299" x="6600825" y="3990975"/>
          <p14:tracePt t="28315" x="6623050" y="4002088"/>
          <p14:tracePt t="28316" x="6634163" y="4002088"/>
          <p14:tracePt t="28332" x="6643688" y="4002088"/>
          <p14:tracePt t="28333" x="6665913" y="4013200"/>
          <p14:tracePt t="28349" x="6677025" y="4013200"/>
          <p14:tracePt t="28366" x="6688138" y="4013200"/>
          <p14:tracePt t="28366" x="6697663" y="4013200"/>
          <p14:tracePt t="28369" x="6708775" y="4024313"/>
          <p14:tracePt t="28382" x="6719888" y="4024313"/>
          <p14:tracePt t="28400" x="6742113" y="4035425"/>
          <p14:tracePt t="28412" x="6753225" y="4044950"/>
          <p14:tracePt t="28412" x="6762750" y="4044950"/>
          <p14:tracePt t="28432" x="6773863" y="4056063"/>
          <p14:tracePt t="28433" x="6784975" y="4067175"/>
          <p14:tracePt t="28435" x="6784975" y="4078288"/>
          <p14:tracePt t="28449" x="6796088" y="4078288"/>
          <p14:tracePt t="28451" x="6796088" y="4089400"/>
          <p14:tracePt t="28467" x="6807200" y="4089400"/>
          <p14:tracePt t="28482" x="6807200" y="4098925"/>
          <p14:tracePt t="28500" x="6816725" y="4098925"/>
          <p14:tracePt t="28516" x="6816725" y="4110038"/>
          <p14:tracePt t="28549" x="6816725" y="4121150"/>
          <p14:tracePt t="28566" x="6827838" y="4121150"/>
          <p14:tracePt t="28582" x="6827838" y="4132263"/>
          <p14:tracePt t="28650" x="6827838" y="4143375"/>
          <p14:tracePt t="28682" x="6827838" y="4154488"/>
          <p14:tracePt t="28683" x="6838950" y="4154488"/>
          <p14:tracePt t="28699" x="6838950" y="4164013"/>
          <p14:tracePt t="28732" x="6838950" y="4175125"/>
          <p14:tracePt t="31349" x="6838950" y="4186238"/>
          <p14:tracePt t="31365" x="6838950" y="4197350"/>
          <p14:tracePt t="31366" x="6850063" y="4217988"/>
          <p14:tracePt t="31369" x="6861175" y="4229100"/>
          <p14:tracePt t="31382" x="6861175" y="4251325"/>
          <p14:tracePt t="31399" x="6872288" y="4262438"/>
          <p14:tracePt t="31400" x="6881813" y="4283075"/>
          <p14:tracePt t="31413" x="6892925" y="4294188"/>
          <p14:tracePt t="31413" x="6892925" y="4305300"/>
          <p14:tracePt t="31432" x="6915150" y="4337050"/>
          <p14:tracePt t="31432" x="6915150" y="4359275"/>
          <p14:tracePt t="31435" x="6935788" y="4381500"/>
          <p14:tracePt t="31449" x="6946900" y="4402138"/>
          <p14:tracePt t="31451" x="6958013" y="4435475"/>
          <p14:tracePt t="31465" x="6969125" y="4456113"/>
          <p14:tracePt t="31468" x="6980238" y="4478338"/>
          <p14:tracePt t="31482" x="6991350" y="4510088"/>
          <p14:tracePt t="31483" x="7000875" y="4521200"/>
          <p14:tracePt t="31499" x="7000875" y="4543425"/>
          <p14:tracePt t="31501" x="7011988" y="4554538"/>
          <p14:tracePt t="31516" x="7011988" y="4564063"/>
          <p14:tracePt t="31516" x="7023100" y="4575175"/>
          <p14:tracePt t="31532" x="7023100" y="4586288"/>
          <p14:tracePt t="31549" x="7034213" y="4597400"/>
          <p14:tracePt t="31566" x="7034213" y="4608513"/>
          <p14:tracePt t="31599" x="7034213" y="4619625"/>
          <p14:tracePt t="31632" x="7034213" y="4629150"/>
          <p14:tracePt t="31699" x="7034213" y="4640263"/>
          <p14:tracePt t="31716" x="7045325" y="4640263"/>
          <p14:tracePt t="31882" x="7045325" y="4651375"/>
          <p14:tracePt t="31899" x="7045325" y="4662488"/>
          <p14:tracePt t="31916" x="7045325" y="4673600"/>
          <p14:tracePt t="31932" x="7045325" y="4683125"/>
          <p14:tracePt t="33612" x="7045325" y="4694238"/>
          <p14:tracePt t="33615" x="7045325" y="4705350"/>
          <p14:tracePt t="33632" x="7045325" y="4716463"/>
          <p14:tracePt t="33633" x="7045325" y="4727575"/>
          <p14:tracePt t="33649" x="7045325" y="4748213"/>
          <p14:tracePt t="33649" x="7045325" y="4759325"/>
          <p14:tracePt t="33665" x="7045325" y="4770438"/>
          <p14:tracePt t="33666" x="7045325" y="4781550"/>
          <p14:tracePt t="33682" x="7045325" y="4802188"/>
          <p14:tracePt t="33683" x="7045325" y="4813300"/>
          <p14:tracePt t="33686" x="7045325" y="4824413"/>
          <p14:tracePt t="33699" x="7045325" y="4835525"/>
          <p14:tracePt t="33715" x="7045325" y="4856163"/>
          <p14:tracePt t="33717" x="7045325" y="4867275"/>
          <p14:tracePt t="33719" x="7045325" y="4878388"/>
          <p14:tracePt t="33732" x="7054850" y="4889500"/>
          <p14:tracePt t="33749" x="7054850" y="4900613"/>
          <p14:tracePt t="33749" x="7054850" y="4911725"/>
          <p14:tracePt t="33765" x="7054850" y="4921250"/>
          <p14:tracePt t="33782" x="7054850" y="4932363"/>
          <p14:tracePt t="33799" x="7054850" y="4943475"/>
          <p14:tracePt t="33817" x="7054850" y="4954588"/>
          <p14:tracePt t="33834" x="7054850" y="4965700"/>
          <p14:tracePt t="33849" x="7054850" y="4975225"/>
          <p14:tracePt t="33866" x="7054850" y="4986338"/>
          <p14:tracePt t="33868" x="7054850" y="4997450"/>
          <p14:tracePt t="33882" x="7054850" y="5008563"/>
          <p14:tracePt t="33899" x="7065963" y="5019675"/>
          <p14:tracePt t="33900" x="7065963" y="5029200"/>
          <p14:tracePt t="33932" x="7065963" y="5040313"/>
          <p14:tracePt t="33949" x="7065963" y="5051425"/>
          <p14:tracePt t="33967" x="7065963" y="5062538"/>
          <p14:tracePt t="33999" x="7065963" y="5073650"/>
          <p14:tracePt t="34049" x="7077075" y="5073650"/>
          <p14:tracePt t="34082" x="7077075" y="5084763"/>
          <p14:tracePt t="38768" x="7065963" y="5084763"/>
          <p14:tracePt t="38783" x="7054850" y="5084763"/>
          <p14:tracePt t="38783" x="7023100" y="5084763"/>
          <p14:tracePt t="38799" x="6991350" y="5084763"/>
          <p14:tracePt t="38810" x="6958013" y="5084763"/>
          <p14:tracePt t="38811" x="6872288" y="5084763"/>
          <p14:tracePt t="38815" x="6827838" y="5084763"/>
          <p14:tracePt t="38832" x="6762750" y="5084763"/>
          <p14:tracePt t="38833" x="6688138" y="5084763"/>
          <p14:tracePt t="38849" x="6600825" y="5084763"/>
          <p14:tracePt t="38850" x="6515100" y="5094288"/>
          <p14:tracePt t="38865" x="6438900" y="5105400"/>
          <p14:tracePt t="38866" x="6342063" y="5116513"/>
          <p14:tracePt t="38882" x="6254750" y="5127625"/>
          <p14:tracePt t="38883" x="6178550" y="5127625"/>
          <p14:tracePt t="38899" x="6103938" y="5138738"/>
          <p14:tracePt t="38899" x="6027738" y="5148263"/>
          <p14:tracePt t="38916" x="5951538" y="5148263"/>
          <p14:tracePt t="38916" x="5886450" y="5159375"/>
          <p14:tracePt t="38932" x="5821363" y="5159375"/>
          <p14:tracePt t="38933" x="5756275" y="5170488"/>
          <p14:tracePt t="38949" x="5692775" y="5170488"/>
          <p14:tracePt t="38949" x="5637213" y="5181600"/>
          <p14:tracePt t="38965" x="5583238" y="5181600"/>
          <p14:tracePt t="38966" x="5529263" y="5192713"/>
          <p14:tracePt t="38982" x="5486400" y="5192713"/>
          <p14:tracePt t="38983" x="5464175" y="5192713"/>
          <p14:tracePt t="38999" x="5432425" y="5192713"/>
          <p14:tracePt t="39000" x="5399088" y="5192713"/>
          <p14:tracePt t="39011" x="5367338" y="5192713"/>
          <p14:tracePt t="39011" x="5345113" y="5192713"/>
          <p14:tracePt t="39032" x="5313363" y="5192713"/>
          <p14:tracePt t="39033" x="5302250" y="5192713"/>
          <p14:tracePt t="39035" x="5291138" y="5192713"/>
          <p14:tracePt t="39049" x="5280025" y="5192713"/>
          <p14:tracePt t="39051" x="5270500" y="5192713"/>
          <p14:tracePt t="39068" x="5259388" y="5192713"/>
          <p14:tracePt t="39132" x="5248275" y="5192713"/>
          <p14:tracePt t="39135" x="5237163" y="5192713"/>
          <p14:tracePt t="39150" x="5226050" y="5192713"/>
          <p14:tracePt t="39165" x="5205413" y="5192713"/>
          <p14:tracePt t="39166" x="5172075" y="5202238"/>
          <p14:tracePt t="39182" x="5151438" y="5213350"/>
          <p14:tracePt t="39183" x="5118100" y="5224463"/>
          <p14:tracePt t="39199" x="5086350" y="5235575"/>
          <p14:tracePt t="39199" x="5043488" y="5257800"/>
          <p14:tracePt t="39211" x="4999038" y="5267325"/>
          <p14:tracePt t="39215" x="4978400" y="5278438"/>
          <p14:tracePt t="39232" x="4933950" y="5289550"/>
          <p14:tracePt t="39233" x="4902200" y="5300663"/>
          <p14:tracePt t="39249" x="4879975" y="5311775"/>
          <p14:tracePt t="39249" x="4859338" y="5321300"/>
          <p14:tracePt t="39265" x="4837113" y="5321300"/>
          <p14:tracePt t="39266" x="4814888" y="5332413"/>
          <p14:tracePt t="39282" x="4805363" y="5332413"/>
          <p14:tracePt t="39283" x="4794250" y="5343525"/>
          <p14:tracePt t="39299" x="4783138" y="5343525"/>
          <p14:tracePt t="39299" x="4772025" y="5343525"/>
          <p14:tracePt t="39316" x="4760913" y="5354638"/>
          <p14:tracePt t="39316" x="4749800" y="5354638"/>
          <p14:tracePt t="39333" x="4740275" y="5365750"/>
          <p14:tracePt t="39352" x="4729163" y="5365750"/>
          <p14:tracePt t="39365" x="4718050" y="5365750"/>
          <p14:tracePt t="39383" x="4706938" y="5375275"/>
          <p14:tracePt t="39386" x="4695825" y="5375275"/>
          <p14:tracePt t="39399" x="4686300" y="5375275"/>
          <p14:tracePt t="39411" x="4664075" y="5375275"/>
          <p14:tracePt t="39411" x="4652963" y="5375275"/>
          <p14:tracePt t="39417" x="4641850" y="5375275"/>
          <p14:tracePt t="39432" x="4630738" y="5375275"/>
          <p14:tracePt t="39434" x="4621213" y="5375275"/>
          <p14:tracePt t="39449" x="4610100" y="5375275"/>
          <p14:tracePt t="39466" x="4598988" y="5375275"/>
          <p14:tracePt t="39483" x="4587875" y="5386388"/>
          <p14:tracePt t="39499" x="4576763" y="5386388"/>
          <p14:tracePt t="39516" x="4576763" y="5397500"/>
          <p14:tracePt t="39516" x="4567238" y="5397500"/>
          <p14:tracePt t="39532" x="4556125" y="5397500"/>
          <p14:tracePt t="39533" x="4545013" y="5408613"/>
          <p14:tracePt t="39549" x="4533900" y="5408613"/>
          <p14:tracePt t="39549" x="4522788" y="5408613"/>
          <p14:tracePt t="39566" x="4513263" y="5408613"/>
          <p14:tracePt t="39566" x="4502150" y="5408613"/>
          <p14:tracePt t="39582" x="4491038" y="5408613"/>
          <p14:tracePt t="39583" x="4479925" y="5408613"/>
          <p14:tracePt t="39599" x="4468813" y="5408613"/>
          <p14:tracePt t="39600" x="4457700" y="5408613"/>
          <p14:tracePt t="39612" x="4448175" y="5408613"/>
          <p14:tracePt t="39613" x="4425950" y="5408613"/>
          <p14:tracePt t="39632" x="4414838" y="5408613"/>
          <p14:tracePt t="39633" x="4403725" y="5408613"/>
          <p14:tracePt t="39650" x="4394200" y="5397500"/>
          <p14:tracePt t="39653" x="4383088" y="5397500"/>
          <p14:tracePt t="39665" x="4371975" y="5386388"/>
          <p14:tracePt t="39682" x="4371975" y="5375275"/>
          <p14:tracePt t="39699" x="4371975" y="5365750"/>
          <p14:tracePt t="39716" x="4371975" y="5354638"/>
          <p14:tracePt t="39718" x="4371975" y="5343525"/>
          <p14:tracePt t="39749" x="4371975" y="5332413"/>
          <p14:tracePt t="39766" x="4371975" y="5321300"/>
          <p14:tracePt t="39782" x="4383088" y="5311775"/>
          <p14:tracePt t="39785" x="4394200" y="5300663"/>
          <p14:tracePt t="39799" x="4403725" y="5289550"/>
          <p14:tracePt t="39799" x="4414838" y="5289550"/>
          <p14:tracePt t="39811" x="4414838" y="5278438"/>
          <p14:tracePt t="39817" x="4425950" y="5278438"/>
          <p14:tracePt t="39849" x="4437063" y="5278438"/>
          <p14:tracePt t="39866" x="4448175" y="5278438"/>
          <p14:tracePt t="39883" x="4457700" y="5278438"/>
          <p14:tracePt t="39916" x="4468813" y="5278438"/>
          <p14:tracePt t="39916" x="4479925" y="5278438"/>
          <p14:tracePt t="39932" x="4479925" y="5289550"/>
          <p14:tracePt t="39949" x="4491038" y="5300663"/>
          <p14:tracePt t="39966" x="4502150" y="5311775"/>
          <p14:tracePt t="40000" x="4502150" y="5321300"/>
          <p14:tracePt t="40049" x="4502150" y="5332413"/>
          <p14:tracePt t="40053" x="4513263" y="5343525"/>
          <p14:tracePt t="40068" x="4513263" y="5354638"/>
          <p14:tracePt t="40082" x="4513263" y="5365750"/>
          <p14:tracePt t="40085" x="4513263" y="5375275"/>
          <p14:tracePt t="40099" x="4513263" y="5386388"/>
          <p14:tracePt t="40116" x="4513263" y="5397500"/>
          <p14:tracePt t="40116" x="4513263" y="5408613"/>
          <p14:tracePt t="40149" x="4513263" y="5419725"/>
          <p14:tracePt t="40165" x="4513263" y="5430838"/>
          <p14:tracePt t="40166" x="4502150" y="5430838"/>
          <p14:tracePt t="40183" x="4502150" y="5440363"/>
          <p14:tracePt t="40199" x="4491038" y="5440363"/>
          <p14:tracePt t="40200" x="4479925" y="5440363"/>
          <p14:tracePt t="40212" x="4479925" y="5451475"/>
          <p14:tracePt t="40216" x="4468813" y="5451475"/>
          <p14:tracePt t="40232" x="4457700" y="5451475"/>
          <p14:tracePt t="40233" x="4448175" y="5462588"/>
          <p14:tracePt t="40249" x="4437063" y="5462588"/>
          <p14:tracePt t="40249" x="4425950" y="5462588"/>
          <p14:tracePt t="40266" x="4414838" y="5462588"/>
          <p14:tracePt t="40282" x="4403725" y="5462588"/>
          <p14:tracePt t="40283" x="4394200" y="5462588"/>
          <p14:tracePt t="40299" x="4394200" y="5451475"/>
          <p14:tracePt t="40300" x="4383088" y="5440363"/>
          <p14:tracePt t="40316" x="4383088" y="5430838"/>
          <p14:tracePt t="40316" x="4371975" y="5419725"/>
          <p14:tracePt t="40332" x="4371975" y="5408613"/>
          <p14:tracePt t="40333" x="4360863" y="5397500"/>
          <p14:tracePt t="40349" x="4360863" y="5386388"/>
          <p14:tracePt t="40350" x="4360863" y="5375275"/>
          <p14:tracePt t="40353" x="4360863" y="5365750"/>
          <p14:tracePt t="40382" x="4360863" y="5354638"/>
          <p14:tracePt t="40411" x="4360863" y="5343525"/>
          <p14:tracePt t="40465" x="4371975" y="5343525"/>
          <p14:tracePt t="40482" x="4383088" y="5343525"/>
          <p14:tracePt t="40499" x="4394200" y="5343525"/>
          <p14:tracePt t="40500" x="4394200" y="5354638"/>
          <p14:tracePt t="40516" x="4394200" y="5365750"/>
          <p14:tracePt t="40517" x="4403725" y="5365750"/>
          <p14:tracePt t="40532" x="4403725" y="5375275"/>
          <p14:tracePt t="40549" x="4403725" y="5386388"/>
          <p14:tracePt t="40565" x="4414838" y="5386388"/>
          <p14:tracePt t="40582" x="4414838" y="5397500"/>
          <p14:tracePt t="44499" x="4403725" y="5386388"/>
          <p14:tracePt t="44500" x="4383088" y="5365750"/>
          <p14:tracePt t="44515" x="4360863" y="5343525"/>
          <p14:tracePt t="44516" x="4329113" y="5300663"/>
          <p14:tracePt t="44532" x="4295775" y="5257800"/>
          <p14:tracePt t="44533" x="4264025" y="5202238"/>
          <p14:tracePt t="44549" x="4219575" y="5148263"/>
          <p14:tracePt t="44549" x="4176713" y="5073650"/>
          <p14:tracePt t="44565" x="4122738" y="5008563"/>
          <p14:tracePt t="44566" x="4079875" y="4932363"/>
          <p14:tracePt t="44582" x="4046538" y="4867275"/>
          <p14:tracePt t="44583" x="4025900" y="4802188"/>
          <p14:tracePt t="44599" x="4014788" y="4792663"/>
          <p14:tracePt t="44599" x="3992563" y="4737100"/>
          <p14:tracePt t="44611" x="3981450" y="4705350"/>
          <p14:tracePt t="44612" x="3971925" y="4683125"/>
          <p14:tracePt t="44632" x="3971925" y="4673600"/>
          <p14:tracePt t="44633" x="3971925" y="4651375"/>
          <p14:tracePt t="44649" x="3971925" y="4640263"/>
          <p14:tracePt t="44649" x="3971925" y="4629150"/>
          <p14:tracePt t="44651" x="3971925" y="4619625"/>
          <p14:tracePt t="44666" x="3971925" y="4608513"/>
          <p14:tracePt t="44668" x="3971925" y="4586288"/>
          <p14:tracePt t="44682" x="3971925" y="4575175"/>
          <p14:tracePt t="44685" x="3971925" y="4554538"/>
          <p14:tracePt t="44699" x="3960813" y="4543425"/>
          <p14:tracePt t="44701" x="3960813" y="4510088"/>
          <p14:tracePt t="44716" x="3960813" y="4489450"/>
          <p14:tracePt t="44717" x="3960813" y="4478338"/>
          <p14:tracePt t="44732" x="3949700" y="4456113"/>
          <p14:tracePt t="44734" x="3949700" y="4435475"/>
          <p14:tracePt t="44749" x="3938588" y="4424363"/>
          <p14:tracePt t="44751" x="3938588" y="4402138"/>
          <p14:tracePt t="44765" x="3938588" y="4391025"/>
          <p14:tracePt t="44766" x="3938588" y="4381500"/>
          <p14:tracePt t="44783" x="3938588" y="4370388"/>
          <p14:tracePt t="45482" x="3938588" y="4359275"/>
          <p14:tracePt t="45483" x="3949700" y="4348163"/>
          <p14:tracePt t="45499" x="3960813" y="4337050"/>
          <p14:tracePt t="45500" x="3971925" y="4327525"/>
          <p14:tracePt t="45516" x="3981450" y="4316413"/>
          <p14:tracePt t="45516" x="3992563" y="4305300"/>
          <p14:tracePt t="45532" x="3992563" y="4294188"/>
          <p14:tracePt t="45533" x="4003675" y="4294188"/>
          <p14:tracePt t="45549" x="4003675" y="4283075"/>
          <p14:tracePt t="45549" x="4014788" y="4283075"/>
          <p14:tracePt t="45566" x="4014788" y="4271963"/>
          <p14:tracePt t="45582" x="4025900" y="4271963"/>
          <p14:tracePt t="45583" x="4025900" y="4262438"/>
          <p14:tracePt t="45599" x="4037013" y="4262438"/>
          <p14:tracePt t="45599" x="4037013" y="4251325"/>
          <p14:tracePt t="45611" x="4046538" y="4251325"/>
          <p14:tracePt t="45612" x="4046538" y="4240213"/>
          <p14:tracePt t="45632" x="4057650" y="4240213"/>
          <p14:tracePt t="45633" x="4068763" y="4229100"/>
          <p14:tracePt t="45665" x="4079875" y="4217988"/>
          <p14:tracePt t="45699" x="4090988" y="4217988"/>
          <p14:tracePt t="45716" x="4100513" y="4208463"/>
          <p14:tracePt t="45732" x="4111625" y="4208463"/>
          <p14:tracePt t="45735" x="4111625" y="4197350"/>
          <p14:tracePt t="45749" x="4122738" y="4197350"/>
          <p14:tracePt t="45765" x="4133850" y="4197350"/>
          <p14:tracePt t="45783" x="4144963" y="4197350"/>
          <p14:tracePt t="45799" x="4144963" y="4186238"/>
          <p14:tracePt t="45800" x="4156075" y="4186238"/>
          <p14:tracePt t="45832" x="4165600" y="4186238"/>
          <p14:tracePt t="45833" x="4165600" y="4175125"/>
          <p14:tracePt t="45849" x="4176713" y="4175125"/>
          <p14:tracePt t="45865" x="4187825" y="4164013"/>
          <p14:tracePt t="45882" x="4198938" y="4164013"/>
          <p14:tracePt t="45883" x="4210050" y="4154488"/>
          <p14:tracePt t="45899" x="4219575" y="4154488"/>
          <p14:tracePt t="45916" x="4230688" y="4154488"/>
          <p14:tracePt t="45916" x="4230688" y="4143375"/>
          <p14:tracePt t="45932" x="4241800" y="4143375"/>
          <p14:tracePt t="45949" x="4252913" y="4132263"/>
          <p14:tracePt t="45949" x="4264025" y="4132263"/>
          <p14:tracePt t="45966" x="4275138" y="4132263"/>
          <p14:tracePt t="45982" x="4284663" y="4121150"/>
          <p14:tracePt t="45983" x="4306888" y="4121150"/>
          <p14:tracePt t="45986" x="4318000" y="4121150"/>
          <p14:tracePt t="45999" x="4329113" y="4110038"/>
          <p14:tracePt t="46010" x="4349750" y="4110038"/>
          <p14:tracePt t="46011" x="4371975" y="4110038"/>
          <p14:tracePt t="46032" x="4383088" y="4110038"/>
          <p14:tracePt t="46033" x="4394200" y="4110038"/>
          <p14:tracePt t="46035" x="4414838" y="4110038"/>
          <p14:tracePt t="46049" x="4425950" y="4110038"/>
          <p14:tracePt t="46051" x="4437063" y="4110038"/>
          <p14:tracePt t="46066" x="4457700" y="4110038"/>
          <p14:tracePt t="46068" x="4468813" y="4110038"/>
          <p14:tracePt t="46082" x="4479925" y="4110038"/>
          <p14:tracePt t="46083" x="4491038" y="4110038"/>
          <p14:tracePt t="46099" x="4502150" y="4110038"/>
          <p14:tracePt t="46100" x="4513263" y="4098925"/>
          <p14:tracePt t="46115" x="4522788" y="4098925"/>
          <p14:tracePt t="46116" x="4533900" y="4098925"/>
          <p14:tracePt t="46132" x="4545013" y="4098925"/>
          <p14:tracePt t="46133" x="4556125" y="4098925"/>
          <p14:tracePt t="46149" x="4567238" y="4098925"/>
          <p14:tracePt t="46150" x="4576763" y="4098925"/>
          <p14:tracePt t="46166" x="4587875" y="4098925"/>
          <p14:tracePt t="46166" x="4610100" y="4098925"/>
          <p14:tracePt t="46182" x="4621213" y="4098925"/>
          <p14:tracePt t="46183" x="4630738" y="4098925"/>
          <p14:tracePt t="46199" x="4652963" y="4098925"/>
          <p14:tracePt t="46200" x="4664075" y="4089400"/>
          <p14:tracePt t="46213" x="4686300" y="4089400"/>
          <p14:tracePt t="46214" x="4706938" y="4078288"/>
          <p14:tracePt t="46232" x="4729163" y="4078288"/>
          <p14:tracePt t="46233" x="4749800" y="4078288"/>
          <p14:tracePt t="46249" x="4772025" y="4067175"/>
          <p14:tracePt t="46249" x="4783138" y="4067175"/>
          <p14:tracePt t="46265" x="4805363" y="4067175"/>
          <p14:tracePt t="46266" x="4814888" y="4056063"/>
          <p14:tracePt t="46282" x="4837113" y="4056063"/>
          <p14:tracePt t="46283" x="4848225" y="4056063"/>
          <p14:tracePt t="46300" x="4868863" y="4056063"/>
          <p14:tracePt t="46302" x="4879975" y="4056063"/>
          <p14:tracePt t="46316" x="4891088" y="4056063"/>
          <p14:tracePt t="46332" x="4902200" y="4056063"/>
          <p14:tracePt t="46333" x="4913313" y="4056063"/>
          <p14:tracePt t="46335" x="4933950" y="4056063"/>
          <p14:tracePt t="46349" x="4945063" y="4056063"/>
          <p14:tracePt t="46351" x="4956175" y="4056063"/>
          <p14:tracePt t="46365" x="4967288" y="4056063"/>
          <p14:tracePt t="46368" x="4978400" y="4056063"/>
          <p14:tracePt t="46382" x="4999038" y="4056063"/>
          <p14:tracePt t="46385" x="5010150" y="4056063"/>
          <p14:tracePt t="46399" x="5021263" y="4056063"/>
          <p14:tracePt t="46411" x="5032375" y="4056063"/>
          <p14:tracePt t="46412" x="5043488" y="4056063"/>
          <p14:tracePt t="46417" x="5053013" y="4056063"/>
          <p14:tracePt t="46432" x="5075238" y="4056063"/>
          <p14:tracePt t="46435" x="5086350" y="4056063"/>
          <p14:tracePt t="46449" x="5097463" y="4056063"/>
          <p14:tracePt t="46449" x="5106988" y="4056063"/>
          <p14:tracePt t="46466" x="5118100" y="4056063"/>
          <p14:tracePt t="46466" x="5129213" y="4044950"/>
          <p14:tracePt t="46482" x="5140325" y="4044950"/>
          <p14:tracePt t="46483" x="5151438" y="4044950"/>
          <p14:tracePt t="46499" x="5162550" y="4044950"/>
          <p14:tracePt t="46500" x="5172075" y="4044950"/>
          <p14:tracePt t="46516" x="5172075" y="4035425"/>
          <p14:tracePt t="46516" x="5183188" y="4035425"/>
          <p14:tracePt t="46532" x="5194300" y="4035425"/>
          <p14:tracePt t="46533" x="5205413" y="4024313"/>
          <p14:tracePt t="46549" x="5216525" y="4024313"/>
          <p14:tracePt t="46549" x="5226050" y="4013200"/>
          <p14:tracePt t="46565" x="5237163" y="4013200"/>
          <p14:tracePt t="46566" x="5248275" y="4002088"/>
          <p14:tracePt t="46582" x="5259388" y="4002088"/>
          <p14:tracePt t="46583" x="5270500" y="3990975"/>
          <p14:tracePt t="46599" x="5280025" y="3990975"/>
          <p14:tracePt t="46599" x="5291138" y="3990975"/>
          <p14:tracePt t="46611" x="5302250" y="3981450"/>
          <p14:tracePt t="46611" x="5313363" y="3981450"/>
          <p14:tracePt t="46633" x="5324475" y="3981450"/>
          <p14:tracePt t="46650" x="5335588" y="3981450"/>
          <p14:tracePt t="46666" x="5345113" y="3970338"/>
          <p14:tracePt t="46699" x="5356225" y="3970338"/>
          <p14:tracePt t="46716" x="5367338" y="3970338"/>
          <p14:tracePt t="46734" x="5378450" y="3970338"/>
          <p14:tracePt t="46782" x="5389563" y="3970338"/>
          <p14:tracePt t="46811" x="5399088" y="3970338"/>
          <p14:tracePt t="46833" x="5410200" y="3970338"/>
          <p14:tracePt t="46866" x="5421313" y="3970338"/>
          <p14:tracePt t="46883" x="5432425" y="3970338"/>
          <p14:tracePt t="46916" x="5443538" y="3970338"/>
          <p14:tracePt t="46949" x="5454650" y="3970338"/>
          <p14:tracePt t="46966" x="5454650" y="3959225"/>
          <p14:tracePt t="46969" x="5464175" y="3959225"/>
          <p14:tracePt t="47032" x="5475288" y="3959225"/>
          <p14:tracePt t="47083" x="5486400" y="3959225"/>
          <p14:tracePt t="47516" x="5464175" y="3970338"/>
          <p14:tracePt t="47516" x="5443538" y="3981450"/>
          <p14:tracePt t="47532" x="5421313" y="4002088"/>
          <p14:tracePt t="47533" x="5367338" y="4035425"/>
          <p14:tracePt t="47549" x="5313363" y="4078288"/>
          <p14:tracePt t="47549" x="5237163" y="4143375"/>
          <p14:tracePt t="47565" x="5172075" y="4208463"/>
          <p14:tracePt t="47566" x="5086350" y="4283075"/>
          <p14:tracePt t="47582" x="4967288" y="4381500"/>
          <p14:tracePt t="47583" x="4859338" y="4478338"/>
          <p14:tracePt t="47599" x="4718050" y="4586288"/>
          <p14:tracePt t="47599" x="4598988" y="4683125"/>
          <p14:tracePt t="47611" x="4491038" y="4792663"/>
          <p14:tracePt t="47615" x="4349750" y="4889500"/>
          <p14:tracePt t="47632" x="4210050" y="4997450"/>
          <p14:tracePt t="47633" x="4079875" y="5094288"/>
          <p14:tracePt t="47649" x="4025900" y="5138738"/>
          <p14:tracePt t="47650" x="3927475" y="5213350"/>
          <p14:tracePt t="47652" x="3841750" y="5278438"/>
          <p14:tracePt t="47665" x="3776663" y="5354638"/>
          <p14:tracePt t="47682" x="3711575" y="5408613"/>
          <p14:tracePt t="47683" x="3657600" y="5451475"/>
          <p14:tracePt t="47686" x="3614738" y="5494338"/>
          <p14:tracePt t="47699" x="3603625" y="5516563"/>
          <p14:tracePt t="47702" x="3570288" y="5538788"/>
          <p14:tracePt t="47716" x="3549650" y="5570538"/>
          <p14:tracePt t="47719" x="3538538" y="5592763"/>
          <p14:tracePt t="47732" x="3527425" y="5603875"/>
          <p14:tracePt t="47734" x="3516313" y="5603875"/>
          <p14:tracePt t="47749" x="3516313" y="5613400"/>
          <p14:tracePt t="47750" x="3506788" y="5613400"/>
          <p14:tracePt t="47766" x="3506788" y="5624513"/>
          <p14:tracePt t="47982" x="3516313" y="5624513"/>
          <p14:tracePt t="47999" x="3527425" y="5624513"/>
          <p14:tracePt t="48010" x="3538538" y="5624513"/>
          <p14:tracePt t="48032" x="3549650" y="5624513"/>
          <p14:tracePt t="48035" x="3560763" y="5613400"/>
          <p14:tracePt t="48049" x="3570288" y="5613400"/>
          <p14:tracePt t="48051" x="3581400" y="5613400"/>
          <p14:tracePt t="48065" x="3592513" y="5603875"/>
          <p14:tracePt t="48082" x="3603625" y="5592763"/>
          <p14:tracePt t="48085" x="3614738" y="5592763"/>
          <p14:tracePt t="48099" x="3625850" y="5581650"/>
          <p14:tracePt t="48100" x="3635375" y="5570538"/>
          <p14:tracePt t="48116" x="3646488" y="5570538"/>
          <p14:tracePt t="48116" x="3657600" y="5549900"/>
          <p14:tracePt t="48132" x="3679825" y="5549900"/>
          <p14:tracePt t="48133" x="3700463" y="5538788"/>
          <p14:tracePt t="48149" x="3711575" y="5538788"/>
          <p14:tracePt t="48149" x="3722688" y="5527675"/>
          <p14:tracePt t="48165" x="3744913" y="5527675"/>
          <p14:tracePt t="48166" x="3765550" y="5527675"/>
          <p14:tracePt t="48182" x="3776663" y="5527675"/>
          <p14:tracePt t="48183" x="3787775" y="5527675"/>
          <p14:tracePt t="48199" x="3798888" y="5527675"/>
          <p14:tracePt t="48200" x="3819525" y="5527675"/>
          <p14:tracePt t="48211" x="3830638" y="5527675"/>
          <p14:tracePt t="48216" x="3830638" y="5538788"/>
          <p14:tracePt t="48232" x="3841750" y="5538788"/>
          <p14:tracePt t="48233" x="3863975" y="5538788"/>
          <p14:tracePt t="48249" x="3873500" y="5549900"/>
          <p14:tracePt t="48250" x="3884613" y="5549900"/>
          <p14:tracePt t="48266" x="3895725" y="5549900"/>
          <p14:tracePt t="48266" x="3906838" y="5549900"/>
          <p14:tracePt t="48282" x="3906838" y="5559425"/>
          <p14:tracePt t="48283" x="3917950" y="5559425"/>
          <p14:tracePt t="48299" x="3927475" y="5559425"/>
          <p14:tracePt t="48300" x="3949700" y="5570538"/>
          <p14:tracePt t="48303" x="3971925" y="5581650"/>
          <p14:tracePt t="48316" x="3981450" y="5581650"/>
          <p14:tracePt t="48332" x="4014788" y="5592763"/>
          <p14:tracePt t="48333" x="4046538" y="5603875"/>
          <p14:tracePt t="48336" x="4090988" y="5613400"/>
          <p14:tracePt t="48349" x="4133850" y="5624513"/>
          <p14:tracePt t="48352" x="4187825" y="5646738"/>
          <p14:tracePt t="48366" x="4230688" y="5667375"/>
          <p14:tracePt t="48368" x="4275138" y="5678488"/>
          <p14:tracePt t="48382" x="4329113" y="5700713"/>
          <p14:tracePt t="48385" x="4383088" y="5732463"/>
          <p14:tracePt t="48399" x="4437063" y="5754688"/>
          <p14:tracePt t="48410" x="4479925" y="5776913"/>
          <p14:tracePt t="48411" x="4533900" y="5786438"/>
          <p14:tracePt t="48417" x="4567238" y="5808663"/>
          <p14:tracePt t="48432" x="4598988" y="5819775"/>
          <p14:tracePt t="48434" x="4610100" y="5830888"/>
          <p14:tracePt t="48449" x="4641850" y="5840413"/>
          <p14:tracePt t="48449" x="4675188" y="5851525"/>
          <p14:tracePt t="48465" x="4706938" y="5862638"/>
          <p14:tracePt t="48466" x="4729163" y="5862638"/>
          <p14:tracePt t="48482" x="4749800" y="5873750"/>
          <p14:tracePt t="48483" x="4794250" y="5884863"/>
          <p14:tracePt t="48499" x="4805363" y="5884863"/>
          <p14:tracePt t="48500" x="4837113" y="5895975"/>
          <p14:tracePt t="48516" x="4859338" y="5895975"/>
          <p14:tracePt t="48517" x="4868863" y="5905500"/>
          <p14:tracePt t="48532" x="4879975" y="5916613"/>
          <p14:tracePt t="48533" x="4891088" y="5916613"/>
          <p14:tracePt t="48549" x="4902200" y="5916613"/>
          <p14:tracePt t="48549" x="4902200" y="5927725"/>
          <p14:tracePt t="48567" x="4913313" y="5927725"/>
          <p14:tracePt t="48610" x="4924425" y="5927725"/>
          <p14:tracePt t="48632" x="4945063" y="5927725"/>
          <p14:tracePt t="48633" x="4956175" y="5927725"/>
          <p14:tracePt t="48649" x="4967288" y="5927725"/>
          <p14:tracePt t="48650" x="4987925" y="5927725"/>
          <p14:tracePt t="48653" x="4999038" y="5916613"/>
          <p14:tracePt t="48665" x="5010150" y="5916613"/>
          <p14:tracePt t="48682" x="5032375" y="5916613"/>
          <p14:tracePt t="48684" x="5053013" y="5905500"/>
          <p14:tracePt t="48687" x="5064125" y="5905500"/>
          <p14:tracePt t="48699" x="5086350" y="5905500"/>
          <p14:tracePt t="48716" x="5118100" y="5905500"/>
          <p14:tracePt t="48718" x="5140325" y="5905500"/>
          <p14:tracePt t="48719" x="5194300" y="5905500"/>
          <p14:tracePt t="48732" x="5237163" y="5905500"/>
          <p14:tracePt t="48735" x="5280025" y="5905500"/>
          <p14:tracePt t="48749" x="5345113" y="5905500"/>
          <p14:tracePt t="48751" x="5399088" y="5905500"/>
          <p14:tracePt t="48766" x="5443538" y="5905500"/>
          <p14:tracePt t="48768" x="5508625" y="5905500"/>
          <p14:tracePt t="48782" x="5551488" y="5916613"/>
          <p14:tracePt t="48783" x="5573713" y="5916613"/>
          <p14:tracePt t="48799" x="5605463" y="5938838"/>
          <p14:tracePt t="48799" x="5627688" y="5938838"/>
          <p14:tracePt t="48810" x="5648325" y="5959475"/>
          <p14:tracePt t="48816" x="5670550" y="5959475"/>
          <p14:tracePt t="48832" x="5692775" y="5970588"/>
          <p14:tracePt t="48833" x="5702300" y="5970588"/>
          <p14:tracePt t="48849" x="5724525" y="5981700"/>
          <p14:tracePt t="48849" x="5735638" y="5981700"/>
          <p14:tracePt t="48866" x="5746750" y="5992813"/>
          <p14:tracePt t="48866" x="5756275" y="5992813"/>
          <p14:tracePt t="48882" x="5767388" y="5992813"/>
          <p14:tracePt t="48899" x="5778500" y="5992813"/>
          <p14:tracePt t="48916" x="5778500" y="6003925"/>
          <p14:tracePt t="50149" x="5767388" y="6003925"/>
          <p14:tracePt t="50150" x="5756275" y="5992813"/>
          <p14:tracePt t="50165" x="5746750" y="5992813"/>
          <p14:tracePt t="50166" x="5724525" y="5970588"/>
          <p14:tracePt t="50182" x="5702300" y="5949950"/>
          <p14:tracePt t="50183" x="5681663" y="5916613"/>
          <p14:tracePt t="50199" x="5648325" y="5873750"/>
          <p14:tracePt t="50199" x="5605463" y="5808663"/>
          <p14:tracePt t="50211" x="5573713" y="5743575"/>
          <p14:tracePt t="50215" x="5518150" y="5624513"/>
          <p14:tracePt t="50232" x="5486400" y="5527675"/>
          <p14:tracePt t="50233" x="5464175" y="5408613"/>
          <p14:tracePt t="50249" x="5432425" y="5278438"/>
          <p14:tracePt t="50249" x="5421313" y="5148263"/>
          <p14:tracePt t="50265" x="5410200" y="4997450"/>
          <p14:tracePt t="50266" x="5399088" y="4856163"/>
          <p14:tracePt t="50282" x="5399088" y="4792663"/>
          <p14:tracePt t="50283" x="5399088" y="4662488"/>
          <p14:tracePt t="50299" x="5399088" y="4543425"/>
          <p14:tracePt t="50299" x="5399088" y="4435475"/>
          <p14:tracePt t="50316" x="5410200" y="4359275"/>
          <p14:tracePt t="50316" x="5421313" y="4283075"/>
          <p14:tracePt t="50332" x="5432425" y="4262438"/>
          <p14:tracePt t="50333" x="5443538" y="4217988"/>
          <p14:tracePt t="50349" x="5454650" y="4186238"/>
          <p14:tracePt t="50349" x="5454650" y="4164013"/>
          <p14:tracePt t="50366" x="5454650" y="4154488"/>
          <p14:tracePt t="50366" x="5464175" y="4143375"/>
          <p14:tracePt t="50369" x="5464175" y="4132263"/>
          <p14:tracePt t="50399" x="5464175" y="4121150"/>
          <p14:tracePt t="50433" x="5475288" y="4121150"/>
          <p14:tracePt t="50450" x="5475288" y="4110038"/>
          <p14:tracePt t="50532" x="5475288" y="4098925"/>
          <p14:tracePt t="50566" x="5486400" y="4098925"/>
          <p14:tracePt t="50583" x="5486400" y="4089400"/>
          <p14:tracePt t="50600" x="5497513" y="4089400"/>
          <p14:tracePt t="50612" x="5497513" y="4078288"/>
          <p14:tracePt t="50632" x="5497513" y="4067175"/>
          <p14:tracePt t="50649" x="5497513" y="4056063"/>
          <p14:tracePt t="50665" x="5497513" y="4044950"/>
          <p14:tracePt t="50683" x="5497513" y="4035425"/>
          <p14:tracePt t="50716" x="5497513" y="4024313"/>
          <p14:tracePt t="50718" x="5497513" y="4013200"/>
          <p14:tracePt t="50732" x="5508625" y="4013200"/>
          <p14:tracePt t="50749" x="5508625" y="4002088"/>
          <p14:tracePt t="50766" x="5508625" y="3990975"/>
          <p14:tracePt t="50783" x="5508625" y="3981450"/>
          <p14:tracePt t="50799" x="5508625" y="3970338"/>
          <p14:tracePt t="50812" x="5508625" y="3959225"/>
          <p14:tracePt t="50832" x="5497513" y="3959225"/>
          <p14:tracePt t="52749" x="5497513" y="3990975"/>
          <p14:tracePt t="52750" x="5497513" y="4024313"/>
          <p14:tracePt t="52752" x="5497513" y="4056063"/>
          <p14:tracePt t="52766" x="5497513" y="4089400"/>
          <p14:tracePt t="52768" x="5497513" y="4132263"/>
          <p14:tracePt t="52782" x="5497513" y="4197350"/>
          <p14:tracePt t="52784" x="5497513" y="4251325"/>
          <p14:tracePt t="52799" x="5497513" y="4316413"/>
          <p14:tracePt t="52810" x="5497513" y="4370388"/>
          <p14:tracePt t="52811" x="5497513" y="4435475"/>
          <p14:tracePt t="52817" x="5497513" y="4510088"/>
          <p14:tracePt t="52832" x="5497513" y="4586288"/>
          <p14:tracePt t="52833" x="5497513" y="4662488"/>
          <p14:tracePt t="52849" x="5497513" y="4737100"/>
          <p14:tracePt t="52850" x="5497513" y="4813300"/>
          <p14:tracePt t="52866" x="5497513" y="4878388"/>
          <p14:tracePt t="52866" x="5497513" y="4943475"/>
          <p14:tracePt t="52882" x="5497513" y="4997450"/>
          <p14:tracePt t="52883" x="5497513" y="5051425"/>
          <p14:tracePt t="52899" x="5497513" y="5094288"/>
          <p14:tracePt t="52899" x="5497513" y="5148263"/>
          <p14:tracePt t="52916" x="5497513" y="5181600"/>
          <p14:tracePt t="52917" x="5497513" y="5224463"/>
          <p14:tracePt t="52932" x="5497513" y="5257800"/>
          <p14:tracePt t="52933" x="5497513" y="5300663"/>
          <p14:tracePt t="52949" x="5497513" y="5311775"/>
          <p14:tracePt t="52950" x="5497513" y="5343525"/>
          <p14:tracePt t="52965" x="5497513" y="5375275"/>
          <p14:tracePt t="52966" x="5497513" y="5408613"/>
          <p14:tracePt t="52982" x="5497513" y="5430838"/>
          <p14:tracePt t="52983" x="5497513" y="5451475"/>
          <p14:tracePt t="52999" x="5497513" y="5473700"/>
          <p14:tracePt t="52999" x="5497513" y="5494338"/>
          <p14:tracePt t="53011" x="5497513" y="5505450"/>
          <p14:tracePt t="53011" x="5497513" y="5527675"/>
          <p14:tracePt t="53032" x="5497513" y="5538788"/>
          <p14:tracePt t="53033" x="5497513" y="5549900"/>
          <p14:tracePt t="53049" x="5497513" y="5559425"/>
          <p14:tracePt t="53050" x="5497513" y="5570538"/>
          <p14:tracePt t="53052" x="5497513" y="5581650"/>
          <p14:tracePt t="53065" x="5497513" y="5592763"/>
          <p14:tracePt t="53082" x="5497513" y="5603875"/>
          <p14:tracePt t="53085" x="5497513" y="5613400"/>
          <p14:tracePt t="53101" x="5497513" y="5624513"/>
          <p14:tracePt t="53135" x="5497513" y="5635625"/>
          <p14:tracePt t="56266" x="5486400" y="5635625"/>
          <p14:tracePt t="56282" x="5475288" y="5635625"/>
          <p14:tracePt t="56283" x="5464175" y="5635625"/>
          <p14:tracePt t="56286" x="5443538" y="5635625"/>
          <p14:tracePt t="56299" x="5410200" y="5635625"/>
          <p14:tracePt t="56316" x="5389563" y="5624513"/>
          <p14:tracePt t="56317" x="5378450" y="5624513"/>
          <p14:tracePt t="56320" x="5345113" y="5613400"/>
          <p14:tracePt t="56332" x="5324475" y="5613400"/>
          <p14:tracePt t="56349" x="5313363" y="5603875"/>
          <p14:tracePt t="56350" x="5291138" y="5603875"/>
          <p14:tracePt t="56353" x="5280025" y="5603875"/>
          <p14:tracePt t="56366" x="5270500" y="5592763"/>
          <p14:tracePt t="56369" x="5259388" y="5592763"/>
          <p14:tracePt t="56399" x="5248275" y="5592763"/>
          <p14:tracePt t="57232" x="5237163" y="5592763"/>
          <p14:tracePt t="57233" x="5226050" y="5592763"/>
          <p14:tracePt t="57249" x="5216525" y="5592763"/>
          <p14:tracePt t="57250" x="5205413" y="5581650"/>
          <p14:tracePt t="57266" x="5194300" y="5581650"/>
          <p14:tracePt t="57266" x="5183188" y="5581650"/>
          <p14:tracePt t="57282" x="5172075" y="5570538"/>
          <p14:tracePt t="57283" x="5151438" y="5570538"/>
          <p14:tracePt t="57299" x="5140325" y="5559425"/>
          <p14:tracePt t="57300" x="5129213" y="5559425"/>
          <p14:tracePt t="57303" x="5118100" y="5559425"/>
          <p14:tracePt t="57316" x="5097463" y="5549900"/>
          <p14:tracePt t="57332" x="5086350" y="5549900"/>
          <p14:tracePt t="57333" x="5075238" y="5549900"/>
          <p14:tracePt t="57336" x="5064125" y="5549900"/>
          <p14:tracePt t="57366" x="5053013" y="5549900"/>
          <p14:tracePt t="57367" x="5043488" y="5549900"/>
          <p14:tracePt t="57383" x="5032375" y="5549900"/>
          <p14:tracePt t="57399" x="5021263" y="5549900"/>
          <p14:tracePt t="57451" x="5010150" y="5549900"/>
          <p14:tracePt t="59116" x="5021263" y="5549900"/>
          <p14:tracePt t="59150" x="5032375" y="5549900"/>
          <p14:tracePt t="59183" x="5043488" y="5559425"/>
          <p14:tracePt t="59216" x="5053013" y="5559425"/>
          <p14:tracePt t="59233" x="5064125" y="5570538"/>
          <p14:tracePt t="59249" x="5075238" y="5570538"/>
          <p14:tracePt t="59265" x="5086350" y="5570538"/>
          <p14:tracePt t="59282" x="5097463" y="5581650"/>
          <p14:tracePt t="59283" x="5106988" y="5581650"/>
          <p14:tracePt t="59299" x="5118100" y="5581650"/>
          <p14:tracePt t="59300" x="5129213" y="5592763"/>
          <p14:tracePt t="59316" x="5140325" y="5592763"/>
          <p14:tracePt t="59316" x="5151438" y="5603875"/>
          <p14:tracePt t="59332" x="5162550" y="5603875"/>
          <p14:tracePt t="59333" x="5172075" y="5613400"/>
          <p14:tracePt t="59336" x="5183188" y="5613400"/>
          <p14:tracePt t="59349" x="5194300" y="5624513"/>
          <p14:tracePt t="59366" x="5205413" y="5624513"/>
          <p14:tracePt t="59367" x="5216525" y="5624513"/>
          <p14:tracePt t="59369" x="5226050" y="5635625"/>
          <p14:tracePt t="59382" x="5237163" y="5635625"/>
          <p14:tracePt t="59385" x="5248275" y="5646738"/>
          <p14:tracePt t="59399" x="5270500" y="5646738"/>
          <p14:tracePt t="59411" x="5280025" y="5646738"/>
          <p14:tracePt t="59411" x="5291138" y="5657850"/>
          <p14:tracePt t="59432" x="5302250" y="5657850"/>
          <p14:tracePt t="59433" x="5324475" y="5657850"/>
          <p14:tracePt t="59433" x="5335588" y="5667375"/>
          <p14:tracePt t="59449" x="5356225" y="5667375"/>
          <p14:tracePt t="59452" x="5367338" y="5667375"/>
          <p14:tracePt t="59466" x="5378450" y="5667375"/>
          <p14:tracePt t="59466" x="5389563" y="5678488"/>
          <p14:tracePt t="59482" x="5410200" y="5678488"/>
          <p14:tracePt t="59499" x="5421313" y="5689600"/>
          <p14:tracePt t="59500" x="5443538" y="5689600"/>
          <p14:tracePt t="59516" x="5454650" y="5700713"/>
          <p14:tracePt t="59516" x="5464175" y="5700713"/>
          <p14:tracePt t="59532" x="5475288" y="5700713"/>
          <p14:tracePt t="59533" x="5497513" y="5711825"/>
          <p14:tracePt t="59549" x="5518150" y="5722938"/>
          <p14:tracePt t="59550" x="5529263" y="5722938"/>
          <p14:tracePt t="59566" x="5540375" y="5732463"/>
          <p14:tracePt t="59566" x="5562600" y="5743575"/>
          <p14:tracePt t="59582" x="5573713" y="5743575"/>
          <p14:tracePt t="59583" x="5583238" y="5754688"/>
          <p14:tracePt t="59599" x="5594350" y="5765800"/>
          <p14:tracePt t="59599" x="5605463" y="5765800"/>
          <p14:tracePt t="59611" x="5616575" y="5776913"/>
          <p14:tracePt t="59615" x="5637213" y="5776913"/>
          <p14:tracePt t="59632" x="5648325" y="5786438"/>
          <p14:tracePt t="59633" x="5659438" y="5786438"/>
          <p14:tracePt t="59649" x="5670550" y="5797550"/>
          <p14:tracePt t="59649" x="5681663" y="5797550"/>
          <p14:tracePt t="59665" x="5702300" y="5808663"/>
          <p14:tracePt t="59666" x="5713413" y="5808663"/>
          <p14:tracePt t="59682" x="5724525" y="5808663"/>
          <p14:tracePt t="59683" x="5746750" y="5819775"/>
          <p14:tracePt t="59699" x="5767388" y="5819775"/>
          <p14:tracePt t="59700" x="5778500" y="5819775"/>
          <p14:tracePt t="59702" x="5800725" y="5819775"/>
          <p14:tracePt t="59716" x="5810250" y="5830888"/>
          <p14:tracePt t="59719" x="5821363" y="5830888"/>
          <p14:tracePt t="59732" x="5843588" y="5830888"/>
          <p14:tracePt t="59734" x="5854700" y="5830888"/>
          <p14:tracePt t="59749" x="5865813" y="5830888"/>
          <p14:tracePt t="59766" x="5875338" y="5830888"/>
          <p14:tracePt t="59783" x="5886450" y="5830888"/>
          <p14:tracePt t="59783" x="5897563" y="5830888"/>
          <p14:tracePt t="59799" x="5908675" y="5830888"/>
          <p14:tracePt t="59812" x="5919788" y="5840413"/>
          <p14:tracePt t="59832" x="5929313" y="5840413"/>
          <p14:tracePt t="59833" x="5940425" y="5840413"/>
          <p14:tracePt t="59849" x="5940425" y="5851525"/>
          <p14:tracePt t="59850" x="5951538" y="5851525"/>
          <p14:tracePt t="59866" x="5962650" y="5851525"/>
          <p14:tracePt t="59882" x="5973763" y="5851525"/>
          <p14:tracePt t="59883" x="5984875" y="5862638"/>
          <p14:tracePt t="59900" x="5994400" y="5862638"/>
          <p14:tracePt t="59916" x="6005513" y="5862638"/>
          <p14:tracePt t="59917" x="6016625" y="5862638"/>
          <p14:tracePt t="59932" x="6027738" y="5873750"/>
          <p14:tracePt t="59933" x="6038850" y="5873750"/>
          <p14:tracePt t="59949" x="6048375" y="5873750"/>
          <p14:tracePt t="59966" x="6059488" y="5873750"/>
          <p14:tracePt t="59966" x="6070600" y="5873750"/>
          <p14:tracePt t="59983" x="6081713" y="5873750"/>
          <p14:tracePt t="59999" x="6092825" y="5873750"/>
          <p14:tracePt t="60013" x="6103938" y="5873750"/>
          <p14:tracePt t="60013" x="6103938" y="5884863"/>
          <p14:tracePt t="60032" x="6113463" y="5884863"/>
          <p14:tracePt t="60033" x="6124575" y="5884863"/>
          <p14:tracePt t="60051" x="6135688" y="5884863"/>
          <p14:tracePt t="60066" x="6146800" y="5884863"/>
          <p14:tracePt t="60068" x="6157913" y="5884863"/>
          <p14:tracePt t="60085" x="6167438" y="5895975"/>
          <p14:tracePt t="60101" x="6178550" y="5895975"/>
          <p14:tracePt t="60117" x="6189663" y="5895975"/>
          <p14:tracePt t="60132" x="6200775" y="5905500"/>
          <p14:tracePt t="60151" x="6211888" y="5905500"/>
          <p14:tracePt t="60166" x="6223000" y="5916613"/>
          <p14:tracePt t="60183" x="6232525" y="5916613"/>
          <p14:tracePt t="60199" x="6243638" y="5916613"/>
          <p14:tracePt t="60200" x="6254750" y="5916613"/>
          <p14:tracePt t="60212" x="6265863" y="5927725"/>
          <p14:tracePt t="60216" x="6276975" y="5927725"/>
          <p14:tracePt t="60232" x="6297613" y="5938838"/>
          <p14:tracePt t="60233" x="6308725" y="5938838"/>
          <p14:tracePt t="60249" x="6319838" y="5938838"/>
          <p14:tracePt t="60249" x="6330950" y="5949950"/>
          <p14:tracePt t="60266" x="6351588" y="5949950"/>
          <p14:tracePt t="60266" x="6362700" y="5949950"/>
          <p14:tracePt t="60282" x="6373813" y="5949950"/>
          <p14:tracePt t="60283" x="6384925" y="5959475"/>
          <p14:tracePt t="60299" x="6405563" y="5959475"/>
          <p14:tracePt t="60299" x="6416675" y="5959475"/>
          <p14:tracePt t="60316" x="6438900" y="5959475"/>
          <p14:tracePt t="60316" x="6450013" y="5970588"/>
          <p14:tracePt t="60332" x="6470650" y="5970588"/>
          <p14:tracePt t="60333" x="6481763" y="5970588"/>
          <p14:tracePt t="60349" x="6492875" y="5970588"/>
          <p14:tracePt t="60349" x="6515100" y="5970588"/>
          <p14:tracePt t="60365" x="6524625" y="5970588"/>
          <p14:tracePt t="60366" x="6535738" y="5970588"/>
          <p14:tracePt t="60368" x="6546850" y="5970588"/>
          <p14:tracePt t="60382" x="6557963" y="5981700"/>
          <p14:tracePt t="60385" x="6569075" y="5981700"/>
          <p14:tracePt t="60399" x="6578600" y="5981700"/>
          <p14:tracePt t="60412" x="6589713" y="5981700"/>
          <p14:tracePt t="60412" x="6600825" y="5981700"/>
          <p14:tracePt t="60417" x="6611938" y="5992813"/>
          <p14:tracePt t="60433" x="6623050" y="5992813"/>
          <p14:tracePt t="60435" x="6634163" y="5992813"/>
          <p14:tracePt t="60449" x="6643688" y="5992813"/>
          <p14:tracePt t="60466" x="6654800" y="5992813"/>
          <p14:tracePt t="60499" x="6665913" y="6003925"/>
          <p14:tracePt t="60533" x="6677025" y="6003925"/>
          <p14:tracePt t="60566" x="6677025" y="6015038"/>
          <p14:tracePt t="60567" x="6688138" y="6015038"/>
          <p14:tracePt t="60583" x="6697663" y="6015038"/>
          <p14:tracePt t="60612" x="6708775" y="6024563"/>
          <p14:tracePt t="60612" x="6719888" y="6024563"/>
          <p14:tracePt t="60633" x="6731000" y="6024563"/>
          <p14:tracePt t="60649" x="6742113" y="6035675"/>
          <p14:tracePt t="60650" x="6753225" y="6035675"/>
          <p14:tracePt t="60666" x="6762750" y="6046788"/>
          <p14:tracePt t="60682" x="6773863" y="6046788"/>
          <p14:tracePt t="60683" x="6784975" y="6057900"/>
          <p14:tracePt t="60686" x="6796088" y="6057900"/>
          <p14:tracePt t="60699" x="6816725" y="6057900"/>
          <p14:tracePt t="60702" x="6827838" y="6069013"/>
          <p14:tracePt t="60716" x="6850063" y="6069013"/>
          <p14:tracePt t="60719" x="6861175" y="6078538"/>
          <p14:tracePt t="60732" x="6881813" y="6078538"/>
          <p14:tracePt t="60734" x="6892925" y="6089650"/>
          <p14:tracePt t="60749" x="6904038" y="6089650"/>
          <p14:tracePt t="60751" x="6926263" y="6089650"/>
          <p14:tracePt t="60766" x="6935788" y="6089650"/>
          <p14:tracePt t="60783" x="6946900" y="6089650"/>
          <p14:tracePt t="60785" x="6958013" y="6089650"/>
          <p14:tracePt t="60800" x="6969125" y="6089650"/>
          <p14:tracePt t="60817" x="6980238" y="6089650"/>
          <p14:tracePt t="60832" x="6991350" y="6089650"/>
          <p14:tracePt t="60849" x="7000875" y="6089650"/>
          <p14:tracePt t="60865" x="7011988" y="6089650"/>
          <p14:tracePt t="60883" x="7023100" y="6089650"/>
          <p14:tracePt t="60916" x="7034213" y="6100763"/>
          <p14:tracePt t="60932" x="7045325" y="6100763"/>
          <p14:tracePt t="60950" x="7054850" y="6100763"/>
          <p14:tracePt t="60984" x="7065963" y="6100763"/>
          <p14:tracePt t="61232" x="7077075" y="6100763"/>
          <p14:tracePt t="61266" x="7088188" y="6100763"/>
          <p14:tracePt t="61282" x="7099300" y="6100763"/>
          <p14:tracePt t="61299" x="7108825" y="6100763"/>
          <p14:tracePt t="61316" x="7119938" y="6100763"/>
          <p14:tracePt t="61333" x="7131050" y="6100763"/>
          <p14:tracePt t="61349" x="7142163" y="6100763"/>
          <p14:tracePt t="61366" x="7153275" y="6100763"/>
          <p14:tracePt t="61385" x="7164388" y="6100763"/>
          <p14:tracePt t="61449" x="7173913" y="6100763"/>
          <p14:tracePt t="61501" x="7185025" y="6100763"/>
          <p14:tracePt t="66651" x="7207250" y="6100763"/>
          <p14:tracePt t="66666" x="7227888" y="6100763"/>
          <p14:tracePt t="66669" x="7261225" y="6100763"/>
          <p14:tracePt t="66682" x="7292975" y="6100763"/>
          <p14:tracePt t="66685" x="7315200" y="6100763"/>
          <p14:tracePt t="66699" x="7369175" y="6100763"/>
          <p14:tracePt t="66702" x="7412038" y="6100763"/>
          <p14:tracePt t="66716" x="7445375" y="6100763"/>
          <p14:tracePt t="66718" x="7477125" y="6100763"/>
          <p14:tracePt t="66732" x="7499350" y="6100763"/>
          <p14:tracePt t="66733" x="7521575" y="6100763"/>
          <p14:tracePt t="66749" x="7553325" y="6100763"/>
          <p14:tracePt t="66750" x="7575550" y="6100763"/>
          <p14:tracePt t="66766" x="7596188" y="6100763"/>
          <p14:tracePt t="66767" x="7618413" y="6100763"/>
          <p14:tracePt t="66783" x="7629525" y="6100763"/>
          <p14:tracePt t="66784" x="7639050" y="6100763"/>
          <p14:tracePt t="66799" x="7650163" y="6100763"/>
          <p14:tracePt t="66811" x="7661275" y="6100763"/>
          <p14:tracePt t="66815" x="7672388" y="6100763"/>
          <p14:tracePt t="66832" x="7683500" y="6100763"/>
          <p14:tracePt t="66849" x="7694613" y="6100763"/>
          <p14:tracePt t="66850" x="7704138" y="6100763"/>
          <p14:tracePt t="66866" x="7715250" y="6100763"/>
          <p14:tracePt t="66866" x="7726363" y="6089650"/>
          <p14:tracePt t="66882" x="7737475" y="6089650"/>
          <p14:tracePt t="66883" x="7748588" y="6089650"/>
          <p14:tracePt t="66886" x="7769225" y="6078538"/>
          <p14:tracePt t="66899" x="7780338" y="6078538"/>
          <p14:tracePt t="66916" x="7791450" y="6078538"/>
          <p14:tracePt t="66916" x="7813675" y="6078538"/>
          <p14:tracePt t="66932" x="7823200" y="6078538"/>
          <p14:tracePt t="66933" x="7834313" y="6078538"/>
          <p14:tracePt t="66935" x="7856538" y="6078538"/>
          <p14:tracePt t="66949" x="7867650" y="6078538"/>
          <p14:tracePt t="66952" x="7877175" y="6078538"/>
          <p14:tracePt t="66966" x="7888288" y="6078538"/>
          <p14:tracePt t="66968" x="7910513" y="6078538"/>
          <p14:tracePt t="66982" x="7921625" y="6078538"/>
          <p14:tracePt t="66985" x="7932738" y="6078538"/>
          <p14:tracePt t="66999" x="7942263" y="6089650"/>
          <p14:tracePt t="67010" x="7953375" y="6089650"/>
          <p14:tracePt t="67017" x="7964488" y="6089650"/>
          <p14:tracePt t="67049" x="7975600" y="6089650"/>
          <p14:tracePt t="67066" x="7975600" y="6100763"/>
          <p14:tracePt t="67099" x="7964488" y="6111875"/>
          <p14:tracePt t="67099" x="7953375" y="6111875"/>
          <p14:tracePt t="67116" x="7942263" y="6122988"/>
          <p14:tracePt t="67116" x="7921625" y="6122988"/>
          <p14:tracePt t="67132" x="7888288" y="6122988"/>
          <p14:tracePt t="67133" x="7856538" y="6132513"/>
          <p14:tracePt t="67149" x="7823200" y="6132513"/>
          <p14:tracePt t="67149" x="7791450" y="6143625"/>
          <p14:tracePt t="67165" x="7758113" y="6143625"/>
          <p14:tracePt t="67166" x="7715250" y="6143625"/>
          <p14:tracePt t="67182" x="7694613" y="6143625"/>
          <p14:tracePt t="67183" x="7672388" y="6143625"/>
          <p14:tracePt t="67199" x="7639050" y="6143625"/>
          <p14:tracePt t="67200" x="7629525" y="6143625"/>
          <p14:tracePt t="67211" x="7618413" y="6143625"/>
          <p14:tracePt t="67212" x="7607300" y="6143625"/>
          <p14:tracePt t="67233" x="7596188" y="6143625"/>
          <p14:tracePt t="67265" x="7607300" y="6143625"/>
          <p14:tracePt t="67282" x="7629525" y="6143625"/>
          <p14:tracePt t="67283" x="7661275" y="6143625"/>
          <p14:tracePt t="67286" x="7694613" y="6143625"/>
          <p14:tracePt t="67299" x="7748588" y="6165850"/>
          <p14:tracePt t="67302" x="7802563" y="6176963"/>
          <p14:tracePt t="67316" x="7856538" y="6197600"/>
          <p14:tracePt t="67319" x="7910513" y="6208713"/>
          <p14:tracePt t="67332" x="7964488" y="6230938"/>
          <p14:tracePt t="67335" x="8007350" y="6242050"/>
          <p14:tracePt t="67349" x="8061325" y="6251575"/>
          <p14:tracePt t="67351" x="8083550" y="6251575"/>
          <p14:tracePt t="67366" x="8115300" y="6251575"/>
          <p14:tracePt t="67368" x="8170863" y="6262688"/>
          <p14:tracePt t="67382" x="8191500" y="6273800"/>
          <p14:tracePt t="67383" x="8224838" y="6273800"/>
          <p14:tracePt t="67399" x="8234363" y="6273800"/>
          <p14:tracePt t="67399" x="8256588" y="6273800"/>
          <p14:tracePt t="67410" x="8278813" y="6273800"/>
          <p14:tracePt t="67416" x="8288338" y="6273800"/>
          <p14:tracePt t="67449" x="8299450" y="6273800"/>
          <p14:tracePt t="67499" x="8299450" y="6284913"/>
          <p14:tracePt t="67516" x="8288338" y="6284913"/>
          <p14:tracePt t="67517" x="8267700" y="6284913"/>
          <p14:tracePt t="67532" x="8245475" y="6284913"/>
          <p14:tracePt t="67533" x="8224838" y="6296025"/>
          <p14:tracePt t="67549" x="8191500" y="6296025"/>
          <p14:tracePt t="67549" x="8159750" y="6296025"/>
          <p14:tracePt t="67565" x="8115300" y="6296025"/>
          <p14:tracePt t="67566" x="8061325" y="6296025"/>
          <p14:tracePt t="67583" x="7996238" y="6296025"/>
          <p14:tracePt t="67583" x="7942263" y="6296025"/>
          <p14:tracePt t="67586" x="7877175" y="6284913"/>
          <p14:tracePt t="67599" x="7823200" y="6273800"/>
          <p14:tracePt t="67612" x="7802563" y="6273800"/>
          <p14:tracePt t="67613" x="7758113" y="6262688"/>
          <p14:tracePt t="67632" x="7726363" y="6251575"/>
          <p14:tracePt t="67633" x="7715250" y="6242050"/>
          <p14:tracePt t="67636" x="7694613" y="6242050"/>
          <p14:tracePt t="67649" x="7683500" y="6242050"/>
          <p14:tracePt t="67651" x="7683500" y="6230938"/>
          <p14:tracePt t="67666" x="7672388" y="6230938"/>
          <p14:tracePt t="67716" x="7672388" y="6219825"/>
          <p14:tracePt t="67717" x="7683500" y="6219825"/>
          <p14:tracePt t="67732" x="7704138" y="6219825"/>
          <p14:tracePt t="67733" x="7726363" y="6208713"/>
          <p14:tracePt t="67749" x="7769225" y="6208713"/>
          <p14:tracePt t="67750" x="7813675" y="6208713"/>
          <p14:tracePt t="67765" x="7856538" y="6208713"/>
          <p14:tracePt t="67766" x="7910513" y="6208713"/>
          <p14:tracePt t="67782" x="7953375" y="6208713"/>
          <p14:tracePt t="67783" x="8007350" y="6208713"/>
          <p14:tracePt t="67799" x="8061325" y="6208713"/>
          <p14:tracePt t="67800" x="8072438" y="6219825"/>
          <p14:tracePt t="67812" x="8115300" y="6219825"/>
          <p14:tracePt t="67816" x="8137525" y="6219825"/>
          <p14:tracePt t="67832" x="8159750" y="6219825"/>
          <p14:tracePt t="67849" x="8170863" y="6219825"/>
          <p14:tracePt t="67850" x="8180388" y="6219825"/>
          <p14:tracePt t="67916" x="8170863" y="6219825"/>
          <p14:tracePt t="67932" x="8159750" y="6219825"/>
          <p14:tracePt t="67933" x="8137525" y="6219825"/>
          <p14:tracePt t="67935" x="8126413" y="6219825"/>
          <p14:tracePt t="67949" x="8115300" y="6219825"/>
          <p14:tracePt t="67952" x="8105775" y="6219825"/>
          <p14:tracePt t="67966" x="8083550" y="6208713"/>
          <p14:tracePt t="67969" x="8072438" y="6208713"/>
          <p14:tracePt t="67982" x="8061325" y="6208713"/>
          <p14:tracePt t="67985" x="8051800" y="6208713"/>
          <p14:tracePt t="67999" x="8040688" y="6208713"/>
          <p14:tracePt t="68011" x="8018463" y="6208713"/>
          <p14:tracePt t="68017" x="8007350" y="6208713"/>
          <p14:tracePt t="68032" x="7996238" y="6208713"/>
          <p14:tracePt t="68050" x="7986713" y="6208713"/>
          <p14:tracePt t="68066" x="7986713" y="6197600"/>
          <p14:tracePt t="69611" x="7975600" y="6197600"/>
          <p14:tracePt t="69611" x="7964488" y="6197600"/>
          <p14:tracePt t="69632" x="7953375" y="6197600"/>
          <p14:tracePt t="69633" x="7942263" y="6197600"/>
          <p14:tracePt t="69636" x="7921625" y="6197600"/>
          <p14:tracePt t="69649" x="7910513" y="6197600"/>
          <p14:tracePt t="69651" x="7888288" y="6197600"/>
          <p14:tracePt t="69666" x="7877175" y="6197600"/>
          <p14:tracePt t="69669" x="7856538" y="6197600"/>
          <p14:tracePt t="69683" x="7834313" y="6197600"/>
          <p14:tracePt t="69685" x="7813675" y="6188075"/>
          <p14:tracePt t="69699" x="7791450" y="6188075"/>
          <p14:tracePt t="69700" x="7780338" y="6188075"/>
          <p14:tracePt t="69716" x="7758113" y="6188075"/>
          <p14:tracePt t="69717" x="7748588" y="6188075"/>
          <p14:tracePt t="69733" x="7726363" y="6176963"/>
          <p14:tracePt t="69736" x="7715250" y="6176963"/>
          <p14:tracePt t="69749" x="7694613" y="6176963"/>
          <p14:tracePt t="69750" x="7683500" y="6176963"/>
          <p14:tracePt t="69766" x="7672388" y="6176963"/>
          <p14:tracePt t="69767" x="7661275" y="6176963"/>
          <p14:tracePt t="69783" x="7650163" y="6176963"/>
          <p14:tracePt t="69783" x="7639050" y="6176963"/>
          <p14:tracePt t="69799" x="7629525" y="6176963"/>
          <p14:tracePt t="70499" x="7607300" y="6176963"/>
          <p14:tracePt t="70516" x="7575550" y="6176963"/>
          <p14:tracePt t="70517" x="7521575" y="6165850"/>
          <p14:tracePt t="70532" x="7466013" y="6154738"/>
          <p14:tracePt t="70533" x="7315200" y="6089650"/>
          <p14:tracePt t="70549" x="7173913" y="6035675"/>
          <p14:tracePt t="70550" x="6969125" y="5959475"/>
          <p14:tracePt t="70566" x="6731000" y="5884863"/>
          <p14:tracePt t="70566" x="6438900" y="5786438"/>
          <p14:tracePt t="70582" x="5875338" y="5592763"/>
          <p14:tracePt t="70583" x="5702300" y="5538788"/>
          <p14:tracePt t="70599" x="5345113" y="5419725"/>
          <p14:tracePt t="70600" x="4987925" y="5289550"/>
          <p14:tracePt t="70611" x="4652963" y="5170488"/>
          <p14:tracePt t="70611" x="4533900" y="5116513"/>
          <p14:tracePt t="70632" x="4284663" y="5029200"/>
          <p14:tracePt t="70633" x="4079875" y="4943475"/>
          <p14:tracePt t="70635" x="4003675" y="4911725"/>
          <p14:tracePt t="70649" x="3873500" y="4846638"/>
          <p14:tracePt t="70651" x="3776663" y="4792663"/>
          <p14:tracePt t="70665" x="3711575" y="4737100"/>
          <p14:tracePt t="71011" x="3700463" y="4727575"/>
          <p14:tracePt t="71017" x="3689350" y="4716463"/>
          <p14:tracePt t="71032" x="3679825" y="4716463"/>
          <p14:tracePt t="71035" x="3679825" y="4705350"/>
          <p14:tracePt t="71050" x="3668713" y="4705350"/>
          <p14:tracePt t="71050" x="3668713" y="4694238"/>
          <p14:tracePt t="71066" x="3657600" y="4694238"/>
          <p14:tracePt t="71082" x="3657600" y="4683125"/>
          <p14:tracePt t="71099" x="3646488" y="4683125"/>
          <p14:tracePt t="71116" x="3646488" y="4673600"/>
          <p14:tracePt t="71117" x="3635375" y="4673600"/>
          <p14:tracePt t="71149" x="3635375" y="4662488"/>
          <p14:tracePt t="71149" x="3625850" y="4662488"/>
          <p14:tracePt t="71166" x="3625850" y="4651375"/>
          <p14:tracePt t="71183" x="3625850" y="4640263"/>
          <p14:tracePt t="71183" x="3614738" y="4629150"/>
          <p14:tracePt t="71199" x="3614738" y="4619625"/>
          <p14:tracePt t="71210" x="3614738" y="4608513"/>
          <p14:tracePt t="71216" x="3614738" y="4597400"/>
          <p14:tracePt t="71232" x="3614738" y="4586288"/>
          <p14:tracePt t="71249" x="3614738" y="4575175"/>
          <p14:tracePt t="71250" x="3614738" y="4564063"/>
          <p14:tracePt t="71253" x="3614738" y="4554538"/>
          <p14:tracePt t="71283" x="3614738" y="4543425"/>
          <p14:tracePt t="71299" x="3614738" y="4532313"/>
          <p14:tracePt t="71465" x="3614738" y="4521200"/>
          <p14:tracePt t="71466" x="3625850" y="4521200"/>
          <p14:tracePt t="71500" x="3635375" y="4521200"/>
          <p14:tracePt t="71583" x="3625850" y="4521200"/>
          <p14:tracePt t="71583" x="3614738" y="4521200"/>
          <p14:tracePt t="71599" x="3603625" y="4521200"/>
          <p14:tracePt t="71600" x="3581400" y="4521200"/>
          <p14:tracePt t="71613" x="3570288" y="4521200"/>
          <p14:tracePt t="71613" x="3549650" y="4521200"/>
          <p14:tracePt t="71632" x="3538538" y="4532313"/>
          <p14:tracePt t="71633" x="3516313" y="4532313"/>
          <p14:tracePt t="71635" x="3506788" y="4532313"/>
          <p14:tracePt t="71649" x="3495675" y="4532313"/>
          <p14:tracePt t="71652" x="3473450" y="4532313"/>
          <p14:tracePt t="71666" x="3462338" y="4532313"/>
          <p14:tracePt t="71668" x="3451225" y="4532313"/>
          <p14:tracePt t="71682" x="3441700" y="4543425"/>
          <p14:tracePt t="71685" x="3430588" y="4543425"/>
          <p14:tracePt t="71699" x="3408363" y="4543425"/>
          <p14:tracePt t="71701" x="3397250" y="4543425"/>
          <p14:tracePt t="71716" x="3387725" y="4543425"/>
          <p14:tracePt t="71717" x="3376613" y="4543425"/>
          <p14:tracePt t="71732" x="3376613" y="4554538"/>
          <p14:tracePt t="71734" x="3365500" y="4554538"/>
          <p14:tracePt t="71749" x="3354388" y="4554538"/>
          <p14:tracePt t="71749" x="3343275" y="4554538"/>
          <p14:tracePt t="71766" x="3333750" y="4554538"/>
          <p14:tracePt t="71782" x="3322638" y="4554538"/>
          <p14:tracePt t="71783" x="3311525" y="4554538"/>
          <p14:tracePt t="71799" x="3300413" y="4554538"/>
          <p14:tracePt t="71832" x="3289300" y="4554538"/>
          <p14:tracePt t="77983" x="3300413" y="4554538"/>
          <p14:tracePt t="77984" x="3354388" y="4554538"/>
          <p14:tracePt t="77999" x="3397250" y="4554538"/>
          <p14:tracePt t="78012" x="3451225" y="4564063"/>
          <p14:tracePt t="78013" x="3484563" y="4575175"/>
          <p14:tracePt t="78017" x="3538538" y="4586288"/>
          <p14:tracePt t="78032" x="3581400" y="4597400"/>
          <p14:tracePt t="78033" x="3635375" y="4619625"/>
          <p14:tracePt t="78049" x="3754438" y="4651375"/>
          <p14:tracePt t="78049" x="3873500" y="4673600"/>
          <p14:tracePt t="78066" x="3981450" y="4694238"/>
          <p14:tracePt t="78067" x="4111625" y="4716463"/>
          <p14:tracePt t="78082" x="4241800" y="4727575"/>
          <p14:tracePt t="78083" x="4371975" y="4748213"/>
          <p14:tracePt t="78099" x="4437063" y="4748213"/>
          <p14:tracePt t="78100" x="4533900" y="4759325"/>
          <p14:tracePt t="78116" x="4610100" y="4781550"/>
          <p14:tracePt t="78116" x="4772025" y="4813300"/>
          <p14:tracePt t="78132" x="4868863" y="4824413"/>
          <p14:tracePt t="78133" x="4956175" y="4846638"/>
          <p14:tracePt t="78149" x="5010150" y="4856163"/>
          <p14:tracePt t="78150" x="5086350" y="4878388"/>
          <p14:tracePt t="78166" x="5172075" y="4900613"/>
          <p14:tracePt t="78166" x="5259388" y="4921250"/>
          <p14:tracePt t="78182" x="5324475" y="4943475"/>
          <p14:tracePt t="78183" x="5399088" y="4965700"/>
          <p14:tracePt t="78199" x="5464175" y="4986338"/>
          <p14:tracePt t="78200" x="5486400" y="4986338"/>
          <p14:tracePt t="78211" x="5551488" y="5008563"/>
          <p14:tracePt t="78211" x="5583238" y="5019675"/>
          <p14:tracePt t="78232" x="5627688" y="5029200"/>
          <p14:tracePt t="78233" x="5659438" y="5040313"/>
          <p14:tracePt t="78236" x="5681663" y="5040313"/>
          <p14:tracePt t="78249" x="5702300" y="5040313"/>
          <p14:tracePt t="78266" x="5724525" y="5051425"/>
          <p14:tracePt t="78266" x="5756275" y="5051425"/>
          <p14:tracePt t="78269" x="5789613" y="5062538"/>
          <p14:tracePt t="78282" x="5810250" y="5062538"/>
          <p14:tracePt t="78284" x="5854700" y="5073650"/>
          <p14:tracePt t="78299" x="5886450" y="5084763"/>
          <p14:tracePt t="78302" x="5940425" y="5094288"/>
          <p14:tracePt t="78316" x="6038850" y="5105400"/>
          <p14:tracePt t="78317" x="6124575" y="5127625"/>
          <p14:tracePt t="78332" x="6223000" y="5127625"/>
          <p14:tracePt t="78333" x="6330950" y="5138738"/>
          <p14:tracePt t="78349" x="6384925" y="5138738"/>
          <p14:tracePt t="78351" x="6481763" y="5159375"/>
          <p14:tracePt t="78366" x="6569075" y="5159375"/>
          <p14:tracePt t="78367" x="6643688" y="5170488"/>
          <p14:tracePt t="78382" x="6719888" y="5181600"/>
          <p14:tracePt t="78383" x="6861175" y="5192713"/>
          <p14:tracePt t="78399" x="6915150" y="5202238"/>
          <p14:tracePt t="78400" x="6991350" y="5213350"/>
          <p14:tracePt t="78412" x="7065963" y="5213350"/>
          <p14:tracePt t="78416" x="7142163" y="5213350"/>
          <p14:tracePt t="78432" x="7207250" y="5213350"/>
          <p14:tracePt t="78433" x="7227888" y="5213350"/>
          <p14:tracePt t="78449" x="7272338" y="5213350"/>
          <p14:tracePt t="78450" x="7304088" y="5213350"/>
          <p14:tracePt t="78465" x="7337425" y="5213350"/>
          <p14:tracePt t="78466" x="7346950" y="5213350"/>
          <p14:tracePt t="78482" x="7358063" y="5213350"/>
          <p14:tracePt t="78499" x="7369175" y="5213350"/>
          <p14:tracePt t="78516" x="7369175" y="5202238"/>
          <p14:tracePt t="78849" x="7380288" y="5202238"/>
          <p14:tracePt t="78866" x="7391400" y="5202238"/>
          <p14:tracePt t="78882" x="7402513" y="5202238"/>
          <p14:tracePt t="78899" x="7412038" y="5202238"/>
          <p14:tracePt t="78900" x="7412038" y="5213350"/>
          <p14:tracePt t="78916" x="7423150" y="5213350"/>
          <p14:tracePt t="79383" x="7434263" y="5213350"/>
          <p14:tracePt t="79466" x="7445375" y="5213350"/>
          <p14:tracePt t="79500" x="7456488" y="5213350"/>
          <p14:tracePt t="79516" x="7456488" y="5224463"/>
          <p14:tracePt t="79517" x="7466013" y="5224463"/>
          <p14:tracePt t="79533" x="7477125" y="5224463"/>
          <p14:tracePt t="79550" x="7488238" y="5235575"/>
          <p14:tracePt t="79554" x="7499350" y="5235575"/>
          <p14:tracePt t="79566" x="7510463" y="5235575"/>
          <p14:tracePt t="79583" x="7521575" y="5246688"/>
          <p14:tracePt t="79587" x="7542213" y="5257800"/>
          <p14:tracePt t="79599" x="7553325" y="5257800"/>
          <p14:tracePt t="79610" x="7564438" y="5267325"/>
          <p14:tracePt t="79632" x="7575550" y="5267325"/>
          <p14:tracePt t="79634" x="7585075" y="5278438"/>
          <p14:tracePt t="79649" x="7596188" y="5278438"/>
          <p14:tracePt t="79666" x="7607300" y="5278438"/>
          <p14:tracePt t="79669" x="7607300" y="5289550"/>
          <p14:tracePt t="79682" x="7618413" y="5289550"/>
          <p14:tracePt t="79700" x="7629525" y="5289550"/>
          <p14:tracePt t="79717" x="7629525" y="5300663"/>
          <p14:tracePt t="79719" x="7639050" y="5300663"/>
          <p14:tracePt t="79732" x="7650163" y="5300663"/>
          <p14:tracePt t="79750" x="7661275" y="5300663"/>
          <p14:tracePt t="79766" x="7661275" y="5311775"/>
          <p14:tracePt t="80766" x="7672388" y="5311775"/>
          <p14:tracePt t="80783" x="7683500" y="5311775"/>
          <p14:tracePt t="80799" x="7694613" y="5321300"/>
          <p14:tracePt t="80800" x="7704138" y="5321300"/>
          <p14:tracePt t="80813" x="7715250" y="5321300"/>
          <p14:tracePt t="80813" x="7726363" y="5332413"/>
          <p14:tracePt t="80832" x="7737475" y="5332413"/>
          <p14:tracePt t="80833" x="7748588" y="5332413"/>
          <p14:tracePt t="80849" x="7758113" y="5332413"/>
          <p14:tracePt t="80850" x="7769225" y="5343525"/>
          <p14:tracePt t="80866" x="7780338" y="5343525"/>
          <p14:tracePt t="80882" x="7791450" y="5354638"/>
          <p14:tracePt t="80886" x="7802563" y="5354638"/>
          <p14:tracePt t="80916" x="7813675" y="5365750"/>
          <p14:tracePt t="80917" x="7823200" y="5365750"/>
          <p14:tracePt t="80921" x="7823200" y="5375275"/>
          <p14:tracePt t="80932" x="7834313" y="5375275"/>
          <p14:tracePt t="80935" x="7845425" y="5386388"/>
          <p14:tracePt t="80968" x="7856538" y="5397500"/>
          <p14:tracePt t="81032" x="7867650" y="5397500"/>
          <p14:tracePt t="81066" x="7877175" y="5408613"/>
          <p14:tracePt t="81067" x="7888288" y="5408613"/>
          <p14:tracePt t="81083" x="7899400" y="5408613"/>
          <p14:tracePt t="81099" x="7910513" y="5419725"/>
          <p14:tracePt t="81100" x="7942263" y="5419725"/>
          <p14:tracePt t="81116" x="7964488" y="5419725"/>
          <p14:tracePt t="81116" x="7986713" y="5430838"/>
          <p14:tracePt t="81132" x="8018463" y="5430838"/>
          <p14:tracePt t="81133" x="8061325" y="5430838"/>
          <p14:tracePt t="81149" x="8094663" y="5440363"/>
          <p14:tracePt t="81150" x="8148638" y="5440363"/>
          <p14:tracePt t="81166" x="8180388" y="5440363"/>
          <p14:tracePt t="81166" x="8213725" y="5451475"/>
          <p14:tracePt t="81183" x="8245475" y="5451475"/>
          <p14:tracePt t="81183" x="8288338" y="5462588"/>
          <p14:tracePt t="81199" x="8310563" y="5462588"/>
          <p14:tracePt t="81200" x="8343900" y="5473700"/>
          <p14:tracePt t="81213" x="8353425" y="5473700"/>
          <p14:tracePt t="81214" x="8364538" y="5473700"/>
          <p14:tracePt t="81232" x="8375650" y="5473700"/>
          <p14:tracePt t="81233" x="8386763" y="5473700"/>
          <p14:tracePt t="81250" x="8386763" y="5484813"/>
          <p14:tracePt t="81266" x="8397875" y="5484813"/>
          <p14:tracePt t="81335" x="8386763" y="5484813"/>
          <p14:tracePt t="81349" x="8375650" y="5484813"/>
          <p14:tracePt t="81352" x="8364538" y="5484813"/>
          <p14:tracePt t="81366" x="8353425" y="5484813"/>
          <p14:tracePt t="81369" x="8321675" y="5494338"/>
          <p14:tracePt t="81382" x="8299450" y="5494338"/>
          <p14:tracePt t="81383" x="8278813" y="5494338"/>
          <p14:tracePt t="81399" x="8234363" y="5494338"/>
          <p14:tracePt t="81399" x="8202613" y="5494338"/>
          <p14:tracePt t="81411" x="8159750" y="5494338"/>
          <p14:tracePt t="81416" x="8126413" y="5494338"/>
          <p14:tracePt t="81432" x="8105775" y="5484813"/>
          <p14:tracePt t="81433" x="8072438" y="5473700"/>
          <p14:tracePt t="81449" x="8040688" y="5462588"/>
          <p14:tracePt t="81450" x="8018463" y="5462588"/>
          <p14:tracePt t="81466" x="7986713" y="5462588"/>
          <p14:tracePt t="81466" x="7975600" y="5451475"/>
          <p14:tracePt t="81482" x="7964488" y="5451475"/>
          <p14:tracePt t="81483" x="7953375" y="5451475"/>
          <p14:tracePt t="81499" x="7942263" y="5451475"/>
          <p14:tracePt t="81532" x="7942263" y="5440363"/>
          <p14:tracePt t="81549" x="7964488" y="5440363"/>
          <p14:tracePt t="81550" x="7996238" y="5430838"/>
          <p14:tracePt t="81566" x="8040688" y="5419725"/>
          <p14:tracePt t="81566" x="8094663" y="5419725"/>
          <p14:tracePt t="81582" x="8159750" y="5419725"/>
          <p14:tracePt t="81583" x="8224838" y="5419725"/>
          <p14:tracePt t="81599" x="8288338" y="5419725"/>
          <p14:tracePt t="81600" x="8321675" y="5419725"/>
          <p14:tracePt t="81612" x="8364538" y="5419725"/>
          <p14:tracePt t="81613" x="8407400" y="5419725"/>
          <p14:tracePt t="81632" x="8429625" y="5419725"/>
          <p14:tracePt t="81633" x="8451850" y="5419725"/>
          <p14:tracePt t="81634" x="8462963" y="5430838"/>
          <p14:tracePt t="81649" x="8472488" y="5430838"/>
          <p14:tracePt t="81666" x="8483600" y="5430838"/>
          <p14:tracePt t="81699" x="8483600" y="5440363"/>
          <p14:tracePt t="81702" x="8462963" y="5440363"/>
          <p14:tracePt t="81716" x="8440738" y="5451475"/>
          <p14:tracePt t="81718" x="8386763" y="5451475"/>
          <p14:tracePt t="81732" x="8332788" y="5462588"/>
          <p14:tracePt t="81733" x="8288338" y="5473700"/>
          <p14:tracePt t="81749" x="8224838" y="5473700"/>
          <p14:tracePt t="81750" x="8159750" y="5473700"/>
          <p14:tracePt t="81766" x="8083550" y="5484813"/>
          <p14:tracePt t="81766" x="8061325" y="5484813"/>
          <p14:tracePt t="81782" x="8018463" y="5484813"/>
          <p14:tracePt t="81783" x="7975600" y="5484813"/>
          <p14:tracePt t="81799" x="7953375" y="5484813"/>
          <p14:tracePt t="81800" x="7932738" y="5484813"/>
          <p14:tracePt t="81816" x="7921625" y="5484813"/>
          <p14:tracePt t="81849" x="7932738" y="5484813"/>
          <p14:tracePt t="81866" x="7953375" y="5473700"/>
          <p14:tracePt t="81867" x="7986713" y="5462588"/>
          <p14:tracePt t="81871" x="8018463" y="5462588"/>
          <p14:tracePt t="81882" x="8051800" y="5462588"/>
          <p14:tracePt t="81899" x="8061325" y="5462588"/>
          <p14:tracePt t="81900" x="8083550" y="5462588"/>
          <p14:tracePt t="81903" x="8105775" y="5462588"/>
          <p14:tracePt t="81916" x="8126413" y="5462588"/>
          <p14:tracePt t="81919" x="8137525" y="5462588"/>
          <p14:tracePt t="81949" x="8148638" y="5462588"/>
          <p14:tracePt t="81953" x="8159750" y="5462588"/>
          <p14:tracePt t="83701" x="8159750" y="5473700"/>
          <p14:tracePt t="83716" x="8159750" y="5484813"/>
          <p14:tracePt t="83718" x="8170863" y="5505450"/>
          <p14:tracePt t="83732" x="8180388" y="5527675"/>
          <p14:tracePt t="83733" x="8191500" y="5559425"/>
          <p14:tracePt t="83749" x="8213725" y="5592763"/>
          <p14:tracePt t="83750" x="8234363" y="5624513"/>
          <p14:tracePt t="83766" x="8245475" y="5646738"/>
          <p14:tracePt t="83766" x="8267700" y="5678488"/>
          <p14:tracePt t="83782" x="8288338" y="5700713"/>
          <p14:tracePt t="83783" x="8299450" y="5732463"/>
          <p14:tracePt t="83799" x="8310563" y="5754688"/>
          <p14:tracePt t="83799" x="8321675" y="5765800"/>
          <p14:tracePt t="83811" x="8343900" y="5786438"/>
          <p14:tracePt t="83816" x="8353425" y="5808663"/>
          <p14:tracePt t="83832" x="8364538" y="5830888"/>
          <p14:tracePt t="83833" x="8375650" y="5840413"/>
          <p14:tracePt t="83849" x="8386763" y="5862638"/>
          <p14:tracePt t="83850" x="8386763" y="5884863"/>
          <p14:tracePt t="83866" x="8397875" y="5916613"/>
          <p14:tracePt t="83866" x="8407400" y="5927725"/>
          <p14:tracePt t="83882" x="8418513" y="5949950"/>
          <p14:tracePt t="83883" x="8418513" y="5970588"/>
          <p14:tracePt t="83899" x="8418513" y="5981700"/>
          <p14:tracePt t="83900" x="8429625" y="5992813"/>
          <p14:tracePt t="83916" x="8429625" y="6003925"/>
          <p14:tracePt t="83916" x="8429625" y="6015038"/>
          <p14:tracePt t="83933" x="8440738" y="6024563"/>
          <p14:tracePt t="83949" x="8440738" y="6035675"/>
          <p14:tracePt t="84316" x="8429625" y="6035675"/>
          <p14:tracePt t="84319" x="8418513" y="6035675"/>
          <p14:tracePt t="84335" x="8407400" y="6035675"/>
          <p14:tracePt t="84350" x="8397875" y="6035675"/>
          <p14:tracePt t="84352" x="8364538" y="6035675"/>
          <p14:tracePt t="84366" x="8353425" y="6024563"/>
          <p14:tracePt t="84368" x="8321675" y="6024563"/>
          <p14:tracePt t="84382" x="8288338" y="6024563"/>
          <p14:tracePt t="84383" x="8245475" y="6003925"/>
          <p14:tracePt t="84399" x="8202613" y="5992813"/>
          <p14:tracePt t="84400" x="8137525" y="5970588"/>
          <p14:tracePt t="84412" x="8083550" y="5959475"/>
          <p14:tracePt t="84416" x="7986713" y="5916613"/>
          <p14:tracePt t="84433" x="7899400" y="5905500"/>
          <p14:tracePt t="84433" x="7856538" y="5895975"/>
          <p14:tracePt t="84449" x="7780338" y="5873750"/>
          <p14:tracePt t="84450" x="7704138" y="5862638"/>
          <p14:tracePt t="84466" x="7629525" y="5862638"/>
          <p14:tracePt t="84467" x="7575550" y="5851525"/>
          <p14:tracePt t="84482" x="7553325" y="5851525"/>
          <p14:tracePt t="84483" x="7510463" y="5851525"/>
          <p14:tracePt t="84499" x="7477125" y="5840413"/>
          <p14:tracePt t="84500" x="7445375" y="5840413"/>
          <p14:tracePt t="84516" x="7434263" y="5840413"/>
          <p14:tracePt t="84517" x="7423150" y="5840413"/>
          <p14:tracePt t="87050" x="7380288" y="5840413"/>
          <p14:tracePt t="87066" x="7346950" y="5830888"/>
          <p14:tracePt t="87067" x="7304088" y="5808663"/>
          <p14:tracePt t="87083" x="7261225" y="5797550"/>
          <p14:tracePt t="87083" x="7207250" y="5776913"/>
          <p14:tracePt t="87099" x="7164388" y="5754688"/>
          <p14:tracePt t="87100" x="7065963" y="5711825"/>
          <p14:tracePt t="87116" x="6958013" y="5657850"/>
          <p14:tracePt t="87117" x="6850063" y="5592763"/>
          <p14:tracePt t="87132" x="6784975" y="5570538"/>
          <p14:tracePt t="87133" x="6697663" y="5505450"/>
          <p14:tracePt t="87149" x="6611938" y="5462588"/>
          <p14:tracePt t="87150" x="6524625" y="5419725"/>
          <p14:tracePt t="87166" x="6438900" y="5365750"/>
          <p14:tracePt t="87166" x="6351588" y="5321300"/>
          <p14:tracePt t="87183" x="6276975" y="5289550"/>
          <p14:tracePt t="87184" x="6211888" y="5246688"/>
          <p14:tracePt t="87187" x="6146800" y="5213350"/>
          <p14:tracePt t="87199" x="6092825" y="5181600"/>
          <p14:tracePt t="87212" x="6038850" y="5148263"/>
          <p14:tracePt t="87213" x="6016625" y="5138738"/>
          <p14:tracePt t="87233" x="5973763" y="5105400"/>
          <p14:tracePt t="87233" x="5951538" y="5084763"/>
          <p14:tracePt t="87237" x="5897563" y="5062538"/>
          <p14:tracePt t="87249" x="5865813" y="5040313"/>
          <p14:tracePt t="87252" x="5843588" y="5029200"/>
          <p14:tracePt t="87266" x="5810250" y="5019675"/>
          <p14:tracePt t="87269" x="5778500" y="5019675"/>
          <p14:tracePt t="87283" x="5746750" y="5008563"/>
          <p14:tracePt t="87286" x="5713413" y="4997450"/>
          <p14:tracePt t="87299" x="5702300" y="4997450"/>
          <p14:tracePt t="87302" x="5670550" y="4986338"/>
          <p14:tracePt t="87316" x="5637213" y="4986338"/>
          <p14:tracePt t="87319" x="5627688" y="4975225"/>
          <p14:tracePt t="87333" x="5594350" y="4965700"/>
          <p14:tracePt t="87336" x="5573713" y="4965700"/>
          <p14:tracePt t="87349" x="5562600" y="4954588"/>
          <p14:tracePt t="87353" x="5540375" y="4943475"/>
          <p14:tracePt t="87366" x="5518150" y="4943475"/>
          <p14:tracePt t="87367" x="5508625" y="4932363"/>
          <p14:tracePt t="87383" x="5486400" y="4932363"/>
          <p14:tracePt t="87383" x="5464175" y="4921250"/>
          <p14:tracePt t="87399" x="5443538" y="4921250"/>
          <p14:tracePt t="87400" x="5410200" y="4900613"/>
          <p14:tracePt t="87414" x="5399088" y="4900613"/>
          <p14:tracePt t="87415" x="5367338" y="4878388"/>
          <p14:tracePt t="87432" x="5345113" y="4878388"/>
          <p14:tracePt t="87433" x="5324475" y="4867275"/>
          <p14:tracePt t="87449" x="5302250" y="4856163"/>
          <p14:tracePt t="87450" x="5280025" y="4846638"/>
          <p14:tracePt t="87466" x="5259388" y="4846638"/>
          <p14:tracePt t="87466" x="5226050" y="4835525"/>
          <p14:tracePt t="87482" x="5216525" y="4824413"/>
          <p14:tracePt t="87483" x="5194300" y="4813300"/>
          <p14:tracePt t="87499" x="5183188" y="4813300"/>
          <p14:tracePt t="87500" x="5162550" y="4802188"/>
          <p14:tracePt t="87516" x="5151438" y="4802188"/>
          <p14:tracePt t="87517" x="5140325" y="4802188"/>
          <p14:tracePt t="87533" x="5129213" y="4792663"/>
          <p14:tracePt t="87537" x="5118100" y="4792663"/>
        </p14:tracePtLst>
      </p14:laserTraceLst>
    </p:ext>
  </p:extLs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mple" id="{F12729B1-4C75-894D-811E-9E00E11A455A}" vid="{5514FBAF-3C04-A94E-AE8F-6ECCDB3216D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23920</TotalTime>
  <Words>3478</Words>
  <Application>Microsoft Macintosh PowerPoint</Application>
  <PresentationFormat>ワイド画面</PresentationFormat>
  <Paragraphs>464</Paragraphs>
  <Slides>39</Slides>
  <Notes>16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8" baseType="lpstr">
      <vt:lpstr>ＭＳ Ｐゴシック</vt:lpstr>
      <vt:lpstr>游ゴシック</vt:lpstr>
      <vt:lpstr>Arial</vt:lpstr>
      <vt:lpstr>Calibri</vt:lpstr>
      <vt:lpstr>Cambria Math</vt:lpstr>
      <vt:lpstr>Candara</vt:lpstr>
      <vt:lpstr>Chalkboard</vt:lpstr>
      <vt:lpstr>Times New Roman</vt:lpstr>
      <vt:lpstr>Office テーマ</vt:lpstr>
      <vt:lpstr>CALETによる10年間の太陽変調観測と ドリフトモデルによる再現 </vt:lpstr>
      <vt:lpstr>Measurements of Low-Energy CRs by the CALET </vt:lpstr>
      <vt:lpstr>Recent Solar Cycle</vt:lpstr>
      <vt:lpstr>Long-Term Variation of the CR e- + e+ Flux</vt:lpstr>
      <vt:lpstr>Charge-Sign Dependence of Solar Modulation</vt:lpstr>
      <vt:lpstr>Charge-Sign Dependence of Solar Modulation</vt:lpstr>
      <vt:lpstr>Rigidity Dependence</vt:lpstr>
      <vt:lpstr>Forbush Decreases (FDs) of CR Protons and Electrons</vt:lpstr>
      <vt:lpstr>Previous Drift Model Validation with CALET observations</vt:lpstr>
      <vt:lpstr>Previous Drift Model: GCR Transport</vt:lpstr>
      <vt:lpstr>New Drift Model: GCR Transport</vt:lpstr>
      <vt:lpstr>New Drift Model: Heliosphere</vt:lpstr>
      <vt:lpstr>New Drift Model: Heliosphere</vt:lpstr>
      <vt:lpstr>Model Refinement : Proton Spectrum</vt:lpstr>
      <vt:lpstr>Model Refinement : Proton Spectrum</vt:lpstr>
      <vt:lpstr>Model Refinement : Proton Spectrum</vt:lpstr>
      <vt:lpstr>Model Refinement : Proton Spectrum</vt:lpstr>
      <vt:lpstr>Model Refinement : Proton Spectrum</vt:lpstr>
      <vt:lpstr>Model Refinement : Proton Spectrum</vt:lpstr>
      <vt:lpstr>Model Refinement : Proton Spectrum</vt:lpstr>
      <vt:lpstr>Model Refinement : Electron Spectrum</vt:lpstr>
      <vt:lpstr>Model Refinement : Electron Spectrum</vt:lpstr>
      <vt:lpstr>Model Refinement : Electron Spectrum</vt:lpstr>
      <vt:lpstr>Model Refinement : Electron Spectrum</vt:lpstr>
      <vt:lpstr>Model Refinement : Electron Spectrum</vt:lpstr>
      <vt:lpstr>Time profile of the CR proton and electron count rates</vt:lpstr>
      <vt:lpstr>Time profile of the CR proton and electron count rates</vt:lpstr>
      <vt:lpstr>Rigidity Dependence of the GCR Proton modulation</vt:lpstr>
      <vt:lpstr>Summary</vt:lpstr>
      <vt:lpstr>Buckup</vt:lpstr>
      <vt:lpstr>How to calculate the collected e- count rate</vt:lpstr>
      <vt:lpstr>Correlation with various Heliospheric parameters</vt:lpstr>
      <vt:lpstr>Comparison with electron and proton flux observed by AMS-02</vt:lpstr>
      <vt:lpstr>Time profile of the CR proton and electron count rates</vt:lpstr>
      <vt:lpstr>Rigidity Dependence of the GCR Proton modulation</vt:lpstr>
      <vt:lpstr>Discussion about the rigidity dependence of the GCR Proton modulation </vt:lpstr>
      <vt:lpstr>Rigidity Dependence: Comparison with AMS-02 Observation</vt:lpstr>
      <vt:lpstr>Rigidity Dependence: Comparison with AMS-02 Observation</vt:lpstr>
      <vt:lpstr>Long-Term Variation of the CR e- + e+ Flux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modulation of galactic cosmic ray electrons, comparing with CALET measurements </dc:title>
  <dc:creator>三宅 晶子</dc:creator>
  <cp:lastModifiedBy>Shoko Miyake</cp:lastModifiedBy>
  <cp:revision>1145</cp:revision>
  <cp:lastPrinted>2024-09-17T20:08:44Z</cp:lastPrinted>
  <dcterms:created xsi:type="dcterms:W3CDTF">2018-06-17T23:06:01Z</dcterms:created>
  <dcterms:modified xsi:type="dcterms:W3CDTF">2026-09-16T02:11:44Z</dcterms:modified>
</cp:coreProperties>
</file>