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8" r:id="rId2"/>
    <p:sldId id="257" r:id="rId3"/>
    <p:sldId id="259" r:id="rId4"/>
    <p:sldId id="260" r:id="rId5"/>
    <p:sldId id="278" r:id="rId6"/>
    <p:sldId id="276" r:id="rId7"/>
    <p:sldId id="277" r:id="rId8"/>
    <p:sldId id="266" r:id="rId9"/>
    <p:sldId id="267" r:id="rId10"/>
    <p:sldId id="268" r:id="rId11"/>
    <p:sldId id="269" r:id="rId12"/>
    <p:sldId id="270" r:id="rId13"/>
    <p:sldId id="271" r:id="rId14"/>
    <p:sldId id="279" r:id="rId15"/>
    <p:sldId id="273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43" autoAdjust="0"/>
    <p:restoredTop sz="94660"/>
  </p:normalViewPr>
  <p:slideViewPr>
    <p:cSldViewPr snapToGrid="0">
      <p:cViewPr>
        <p:scale>
          <a:sx n="90" d="100"/>
          <a:sy n="90" d="100"/>
        </p:scale>
        <p:origin x="33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森 正樹(morim)" userId="f3c884bb-27ed-44d3-b447-61359e7b2955" providerId="ADAL" clId="{9CBAC53C-9853-4078-BE52-9DA7E17F36A4}"/>
    <pc:docChg chg="undo custSel addSld delSld modSld">
      <pc:chgData name="森 正樹(morim)" userId="f3c884bb-27ed-44d3-b447-61359e7b2955" providerId="ADAL" clId="{9CBAC53C-9853-4078-BE52-9DA7E17F36A4}" dt="2026-03-21T11:57:44.766" v="1349" actId="14100"/>
      <pc:docMkLst>
        <pc:docMk/>
      </pc:docMkLst>
      <pc:sldChg chg="modSp mod">
        <pc:chgData name="森 正樹(morim)" userId="f3c884bb-27ed-44d3-b447-61359e7b2955" providerId="ADAL" clId="{9CBAC53C-9853-4078-BE52-9DA7E17F36A4}" dt="2026-03-18T06:26:11.896" v="0" actId="1036"/>
        <pc:sldMkLst>
          <pc:docMk/>
          <pc:sldMk cId="1118864483" sldId="258"/>
        </pc:sldMkLst>
        <pc:picChg chg="mod">
          <ac:chgData name="森 正樹(morim)" userId="f3c884bb-27ed-44d3-b447-61359e7b2955" providerId="ADAL" clId="{9CBAC53C-9853-4078-BE52-9DA7E17F36A4}" dt="2026-03-18T06:26:11.896" v="0" actId="1036"/>
          <ac:picMkLst>
            <pc:docMk/>
            <pc:sldMk cId="1118864483" sldId="258"/>
            <ac:picMk id="6" creationId="{E706D168-E498-402B-8881-59596ECB53C4}"/>
          </ac:picMkLst>
        </pc:picChg>
      </pc:sldChg>
      <pc:sldChg chg="addSp delSp modSp mod modAnim">
        <pc:chgData name="森 正樹(morim)" userId="f3c884bb-27ed-44d3-b447-61359e7b2955" providerId="ADAL" clId="{9CBAC53C-9853-4078-BE52-9DA7E17F36A4}" dt="2026-03-21T11:45:39.392" v="1183"/>
        <pc:sldMkLst>
          <pc:docMk/>
          <pc:sldMk cId="300110383" sldId="259"/>
        </pc:sldMkLst>
        <pc:spChg chg="mod">
          <ac:chgData name="森 正樹(morim)" userId="f3c884bb-27ed-44d3-b447-61359e7b2955" providerId="ADAL" clId="{9CBAC53C-9853-4078-BE52-9DA7E17F36A4}" dt="2026-03-18T06:30:58.058" v="127" actId="1038"/>
          <ac:spMkLst>
            <pc:docMk/>
            <pc:sldMk cId="300110383" sldId="259"/>
            <ac:spMk id="4" creationId="{244AB8EB-74A4-0A5C-A440-23CCD02DF931}"/>
          </ac:spMkLst>
        </pc:spChg>
        <pc:spChg chg="mod">
          <ac:chgData name="森 正樹(morim)" userId="f3c884bb-27ed-44d3-b447-61359e7b2955" providerId="ADAL" clId="{9CBAC53C-9853-4078-BE52-9DA7E17F36A4}" dt="2026-03-21T11:45:34.898" v="1182" actId="164"/>
          <ac:spMkLst>
            <pc:docMk/>
            <pc:sldMk cId="300110383" sldId="259"/>
            <ac:spMk id="7" creationId="{90CA4387-67D0-01CA-153B-BFBA23D5B2C3}"/>
          </ac:spMkLst>
        </pc:spChg>
        <pc:spChg chg="mod">
          <ac:chgData name="森 正樹(morim)" userId="f3c884bb-27ed-44d3-b447-61359e7b2955" providerId="ADAL" clId="{9CBAC53C-9853-4078-BE52-9DA7E17F36A4}" dt="2026-03-18T06:30:16.034" v="97" actId="1076"/>
          <ac:spMkLst>
            <pc:docMk/>
            <pc:sldMk cId="300110383" sldId="259"/>
            <ac:spMk id="10" creationId="{32C4CE1D-3D50-B180-F27A-0CC21469F96E}"/>
          </ac:spMkLst>
        </pc:spChg>
        <pc:spChg chg="mod">
          <ac:chgData name="森 正樹(morim)" userId="f3c884bb-27ed-44d3-b447-61359e7b2955" providerId="ADAL" clId="{9CBAC53C-9853-4078-BE52-9DA7E17F36A4}" dt="2026-03-21T11:45:34.898" v="1182" actId="164"/>
          <ac:spMkLst>
            <pc:docMk/>
            <pc:sldMk cId="300110383" sldId="259"/>
            <ac:spMk id="12" creationId="{C4EC993B-EF2E-6474-1B2D-02E5ECB63B69}"/>
          </ac:spMkLst>
        </pc:spChg>
        <pc:spChg chg="mod">
          <ac:chgData name="森 正樹(morim)" userId="f3c884bb-27ed-44d3-b447-61359e7b2955" providerId="ADAL" clId="{9CBAC53C-9853-4078-BE52-9DA7E17F36A4}" dt="2026-03-21T11:45:34.898" v="1182" actId="164"/>
          <ac:spMkLst>
            <pc:docMk/>
            <pc:sldMk cId="300110383" sldId="259"/>
            <ac:spMk id="16" creationId="{E542BC26-16BC-07D8-1188-8ACBEB0D3288}"/>
          </ac:spMkLst>
        </pc:spChg>
        <pc:grpChg chg="add mod">
          <ac:chgData name="森 正樹(morim)" userId="f3c884bb-27ed-44d3-b447-61359e7b2955" providerId="ADAL" clId="{9CBAC53C-9853-4078-BE52-9DA7E17F36A4}" dt="2026-03-21T11:45:34.898" v="1182" actId="164"/>
          <ac:grpSpMkLst>
            <pc:docMk/>
            <pc:sldMk cId="300110383" sldId="259"/>
            <ac:grpSpMk id="11" creationId="{49E6C4FB-D2B4-15C7-C956-D8CD28334A1C}"/>
          </ac:grpSpMkLst>
        </pc:grpChg>
        <pc:picChg chg="add mod">
          <ac:chgData name="森 正樹(morim)" userId="f3c884bb-27ed-44d3-b447-61359e7b2955" providerId="ADAL" clId="{9CBAC53C-9853-4078-BE52-9DA7E17F36A4}" dt="2026-03-18T06:26:21.526" v="3" actId="1036"/>
          <ac:picMkLst>
            <pc:docMk/>
            <pc:sldMk cId="300110383" sldId="259"/>
            <ac:picMk id="2" creationId="{316C5B15-AEB8-F09F-3DA4-D357B4C45749}"/>
          </ac:picMkLst>
        </pc:picChg>
        <pc:picChg chg="mod">
          <ac:chgData name="森 正樹(morim)" userId="f3c884bb-27ed-44d3-b447-61359e7b2955" providerId="ADAL" clId="{9CBAC53C-9853-4078-BE52-9DA7E17F36A4}" dt="2026-03-21T11:45:34.898" v="1182" actId="164"/>
          <ac:picMkLst>
            <pc:docMk/>
            <pc:sldMk cId="300110383" sldId="259"/>
            <ac:picMk id="6" creationId="{FA44D5C5-12DB-4C4B-A048-EC7247AF7474}"/>
          </ac:picMkLst>
        </pc:picChg>
        <pc:picChg chg="mod">
          <ac:chgData name="森 正樹(morim)" userId="f3c884bb-27ed-44d3-b447-61359e7b2955" providerId="ADAL" clId="{9CBAC53C-9853-4078-BE52-9DA7E17F36A4}" dt="2026-03-18T06:30:03.835" v="95" actId="1037"/>
          <ac:picMkLst>
            <pc:docMk/>
            <pc:sldMk cId="300110383" sldId="259"/>
            <ac:picMk id="9" creationId="{6E3606E6-2A5E-CD7F-5A08-681D3861FA11}"/>
          </ac:picMkLst>
        </pc:picChg>
        <pc:cxnChg chg="add del mod">
          <ac:chgData name="森 正樹(morim)" userId="f3c884bb-27ed-44d3-b447-61359e7b2955" providerId="ADAL" clId="{9CBAC53C-9853-4078-BE52-9DA7E17F36A4}" dt="2026-03-21T11:45:14.280" v="1181" actId="478"/>
          <ac:cxnSpMkLst>
            <pc:docMk/>
            <pc:sldMk cId="300110383" sldId="259"/>
            <ac:cxnSpMk id="8" creationId="{96E960E7-0927-374A-080D-096521F19C4C}"/>
          </ac:cxnSpMkLst>
        </pc:cxnChg>
      </pc:sldChg>
      <pc:sldChg chg="addSp modSp mod">
        <pc:chgData name="森 正樹(morim)" userId="f3c884bb-27ed-44d3-b447-61359e7b2955" providerId="ADAL" clId="{9CBAC53C-9853-4078-BE52-9DA7E17F36A4}" dt="2026-03-18T06:30:44.615" v="110" actId="14100"/>
        <pc:sldMkLst>
          <pc:docMk/>
          <pc:sldMk cId="3178288346" sldId="260"/>
        </pc:sldMkLst>
        <pc:spChg chg="mod">
          <ac:chgData name="森 正樹(morim)" userId="f3c884bb-27ed-44d3-b447-61359e7b2955" providerId="ADAL" clId="{9CBAC53C-9853-4078-BE52-9DA7E17F36A4}" dt="2026-03-18T06:30:44.615" v="110" actId="14100"/>
          <ac:spMkLst>
            <pc:docMk/>
            <pc:sldMk cId="3178288346" sldId="260"/>
            <ac:spMk id="3" creationId="{07FF9259-4D21-69D2-1180-D725532D8B53}"/>
          </ac:spMkLst>
        </pc:spChg>
        <pc:picChg chg="add mod">
          <ac:chgData name="森 正樹(morim)" userId="f3c884bb-27ed-44d3-b447-61359e7b2955" providerId="ADAL" clId="{9CBAC53C-9853-4078-BE52-9DA7E17F36A4}" dt="2026-03-18T06:26:25.269" v="4"/>
          <ac:picMkLst>
            <pc:docMk/>
            <pc:sldMk cId="3178288346" sldId="260"/>
            <ac:picMk id="2" creationId="{B9B0E746-A845-6051-1AD4-7E84177330D1}"/>
          </ac:picMkLst>
        </pc:picChg>
      </pc:sldChg>
      <pc:sldChg chg="addSp delSp modSp del mod">
        <pc:chgData name="森 正樹(morim)" userId="f3c884bb-27ed-44d3-b447-61359e7b2955" providerId="ADAL" clId="{9CBAC53C-9853-4078-BE52-9DA7E17F36A4}" dt="2026-03-18T06:53:29.478" v="484" actId="2696"/>
        <pc:sldMkLst>
          <pc:docMk/>
          <pc:sldMk cId="0" sldId="263"/>
        </pc:sldMkLst>
      </pc:sldChg>
      <pc:sldChg chg="addSp modSp del mod">
        <pc:chgData name="森 正樹(morim)" userId="f3c884bb-27ed-44d3-b447-61359e7b2955" providerId="ADAL" clId="{9CBAC53C-9853-4078-BE52-9DA7E17F36A4}" dt="2026-03-18T06:49:45.111" v="451" actId="2696"/>
        <pc:sldMkLst>
          <pc:docMk/>
          <pc:sldMk cId="0" sldId="264"/>
        </pc:sldMkLst>
      </pc:sldChg>
      <pc:sldChg chg="addSp modSp del mod">
        <pc:chgData name="森 正樹(morim)" userId="f3c884bb-27ed-44d3-b447-61359e7b2955" providerId="ADAL" clId="{9CBAC53C-9853-4078-BE52-9DA7E17F36A4}" dt="2026-03-18T06:50:52.167" v="458" actId="2696"/>
        <pc:sldMkLst>
          <pc:docMk/>
          <pc:sldMk cId="0" sldId="265"/>
        </pc:sldMkLst>
      </pc:sldChg>
      <pc:sldChg chg="addSp modSp mod">
        <pc:chgData name="森 正樹(morim)" userId="f3c884bb-27ed-44d3-b447-61359e7b2955" providerId="ADAL" clId="{9CBAC53C-9853-4078-BE52-9DA7E17F36A4}" dt="2026-03-18T07:00:10.292" v="665" actId="1035"/>
        <pc:sldMkLst>
          <pc:docMk/>
          <pc:sldMk cId="0" sldId="266"/>
        </pc:sldMkLst>
        <pc:spChg chg="mod">
          <ac:chgData name="森 正樹(morim)" userId="f3c884bb-27ed-44d3-b447-61359e7b2955" providerId="ADAL" clId="{9CBAC53C-9853-4078-BE52-9DA7E17F36A4}" dt="2026-03-18T06:37:08.295" v="200" actId="1038"/>
          <ac:spMkLst>
            <pc:docMk/>
            <pc:sldMk cId="0" sldId="266"/>
            <ac:spMk id="2" creationId="{00000000-0000-0000-0000-000000000000}"/>
          </ac:spMkLst>
        </pc:spChg>
        <pc:spChg chg="add mod">
          <ac:chgData name="森 正樹(morim)" userId="f3c884bb-27ed-44d3-b447-61359e7b2955" providerId="ADAL" clId="{9CBAC53C-9853-4078-BE52-9DA7E17F36A4}" dt="2026-03-18T06:59:20.792" v="630" actId="1076"/>
          <ac:spMkLst>
            <pc:docMk/>
            <pc:sldMk cId="0" sldId="266"/>
            <ac:spMk id="10" creationId="{B48FFFCD-A1B5-7CD9-F906-73C3B9D101AA}"/>
          </ac:spMkLst>
        </pc:spChg>
        <pc:spChg chg="add mod">
          <ac:chgData name="森 正樹(morim)" userId="f3c884bb-27ed-44d3-b447-61359e7b2955" providerId="ADAL" clId="{9CBAC53C-9853-4078-BE52-9DA7E17F36A4}" dt="2026-03-18T07:00:10.292" v="665" actId="1035"/>
          <ac:spMkLst>
            <pc:docMk/>
            <pc:sldMk cId="0" sldId="266"/>
            <ac:spMk id="11" creationId="{690CD6B4-03BA-42A7-B75B-B19C452C7210}"/>
          </ac:spMkLst>
        </pc:spChg>
        <pc:picChg chg="mod">
          <ac:chgData name="森 正樹(morim)" userId="f3c884bb-27ed-44d3-b447-61359e7b2955" providerId="ADAL" clId="{9CBAC53C-9853-4078-BE52-9DA7E17F36A4}" dt="2026-03-18T06:54:01.430" v="526" actId="1038"/>
          <ac:picMkLst>
            <pc:docMk/>
            <pc:sldMk cId="0" sldId="266"/>
            <ac:picMk id="3" creationId="{00000000-0000-0000-0000-000000000000}"/>
          </ac:picMkLst>
        </pc:picChg>
        <pc:picChg chg="mod">
          <ac:chgData name="森 正樹(morim)" userId="f3c884bb-27ed-44d3-b447-61359e7b2955" providerId="ADAL" clId="{9CBAC53C-9853-4078-BE52-9DA7E17F36A4}" dt="2026-03-18T06:54:01.430" v="526" actId="1038"/>
          <ac:picMkLst>
            <pc:docMk/>
            <pc:sldMk cId="0" sldId="266"/>
            <ac:picMk id="4" creationId="{00000000-0000-0000-0000-000000000000}"/>
          </ac:picMkLst>
        </pc:picChg>
        <pc:picChg chg="mod">
          <ac:chgData name="森 正樹(morim)" userId="f3c884bb-27ed-44d3-b447-61359e7b2955" providerId="ADAL" clId="{9CBAC53C-9853-4078-BE52-9DA7E17F36A4}" dt="2026-03-18T06:53:55.296" v="503" actId="1038"/>
          <ac:picMkLst>
            <pc:docMk/>
            <pc:sldMk cId="0" sldId="266"/>
            <ac:picMk id="5" creationId="{00000000-0000-0000-0000-000000000000}"/>
          </ac:picMkLst>
        </pc:picChg>
        <pc:picChg chg="add mod">
          <ac:chgData name="森 正樹(morim)" userId="f3c884bb-27ed-44d3-b447-61359e7b2955" providerId="ADAL" clId="{9CBAC53C-9853-4078-BE52-9DA7E17F36A4}" dt="2026-03-18T06:26:33.866" v="8"/>
          <ac:picMkLst>
            <pc:docMk/>
            <pc:sldMk cId="0" sldId="266"/>
            <ac:picMk id="9" creationId="{0F934D77-2758-CB7E-9056-94DC947B5243}"/>
          </ac:picMkLst>
        </pc:picChg>
      </pc:sldChg>
      <pc:sldChg chg="addSp modSp mod">
        <pc:chgData name="森 正樹(morim)" userId="f3c884bb-27ed-44d3-b447-61359e7b2955" providerId="ADAL" clId="{9CBAC53C-9853-4078-BE52-9DA7E17F36A4}" dt="2026-03-18T07:00:13.612" v="666"/>
        <pc:sldMkLst>
          <pc:docMk/>
          <pc:sldMk cId="0" sldId="267"/>
        </pc:sldMkLst>
        <pc:spChg chg="mod">
          <ac:chgData name="森 正樹(morim)" userId="f3c884bb-27ed-44d3-b447-61359e7b2955" providerId="ADAL" clId="{9CBAC53C-9853-4078-BE52-9DA7E17F36A4}" dt="2026-03-18T06:37:25.867" v="215" actId="1035"/>
          <ac:spMkLst>
            <pc:docMk/>
            <pc:sldMk cId="0" sldId="267"/>
            <ac:spMk id="2" creationId="{00000000-0000-0000-0000-000000000000}"/>
          </ac:spMkLst>
        </pc:spChg>
        <pc:spChg chg="add mod">
          <ac:chgData name="森 正樹(morim)" userId="f3c884bb-27ed-44d3-b447-61359e7b2955" providerId="ADAL" clId="{9CBAC53C-9853-4078-BE52-9DA7E17F36A4}" dt="2026-03-18T06:59:32.729" v="631"/>
          <ac:spMkLst>
            <pc:docMk/>
            <pc:sldMk cId="0" sldId="267"/>
            <ac:spMk id="10" creationId="{F09FE347-7FB7-F08A-C9DA-750F65D5E20B}"/>
          </ac:spMkLst>
        </pc:spChg>
        <pc:spChg chg="add mod">
          <ac:chgData name="森 正樹(morim)" userId="f3c884bb-27ed-44d3-b447-61359e7b2955" providerId="ADAL" clId="{9CBAC53C-9853-4078-BE52-9DA7E17F36A4}" dt="2026-03-18T07:00:13.612" v="666"/>
          <ac:spMkLst>
            <pc:docMk/>
            <pc:sldMk cId="0" sldId="267"/>
            <ac:spMk id="11" creationId="{3A18DE13-72B4-0102-8893-22055119645E}"/>
          </ac:spMkLst>
        </pc:spChg>
        <pc:picChg chg="mod">
          <ac:chgData name="森 正樹(morim)" userId="f3c884bb-27ed-44d3-b447-61359e7b2955" providerId="ADAL" clId="{9CBAC53C-9853-4078-BE52-9DA7E17F36A4}" dt="2026-03-18T06:54:10.828" v="557" actId="1037"/>
          <ac:picMkLst>
            <pc:docMk/>
            <pc:sldMk cId="0" sldId="267"/>
            <ac:picMk id="3" creationId="{00000000-0000-0000-0000-000000000000}"/>
          </ac:picMkLst>
        </pc:picChg>
        <pc:picChg chg="mod">
          <ac:chgData name="森 正樹(morim)" userId="f3c884bb-27ed-44d3-b447-61359e7b2955" providerId="ADAL" clId="{9CBAC53C-9853-4078-BE52-9DA7E17F36A4}" dt="2026-03-18T06:54:10.828" v="557" actId="1037"/>
          <ac:picMkLst>
            <pc:docMk/>
            <pc:sldMk cId="0" sldId="267"/>
            <ac:picMk id="4" creationId="{00000000-0000-0000-0000-000000000000}"/>
          </ac:picMkLst>
        </pc:picChg>
        <pc:picChg chg="mod">
          <ac:chgData name="森 正樹(morim)" userId="f3c884bb-27ed-44d3-b447-61359e7b2955" providerId="ADAL" clId="{9CBAC53C-9853-4078-BE52-9DA7E17F36A4}" dt="2026-03-18T06:54:05.493" v="539" actId="1038"/>
          <ac:picMkLst>
            <pc:docMk/>
            <pc:sldMk cId="0" sldId="267"/>
            <ac:picMk id="5" creationId="{00000000-0000-0000-0000-000000000000}"/>
          </ac:picMkLst>
        </pc:picChg>
        <pc:picChg chg="add mod">
          <ac:chgData name="森 正樹(morim)" userId="f3c884bb-27ed-44d3-b447-61359e7b2955" providerId="ADAL" clId="{9CBAC53C-9853-4078-BE52-9DA7E17F36A4}" dt="2026-03-18T06:26:36.508" v="9"/>
          <ac:picMkLst>
            <pc:docMk/>
            <pc:sldMk cId="0" sldId="267"/>
            <ac:picMk id="9" creationId="{FF902B22-6106-6403-3172-B14BBFF430DA}"/>
          </ac:picMkLst>
        </pc:picChg>
      </pc:sldChg>
      <pc:sldChg chg="addSp modSp mod">
        <pc:chgData name="森 正樹(morim)" userId="f3c884bb-27ed-44d3-b447-61359e7b2955" providerId="ADAL" clId="{9CBAC53C-9853-4078-BE52-9DA7E17F36A4}" dt="2026-03-18T07:00:28.878" v="681" actId="1037"/>
        <pc:sldMkLst>
          <pc:docMk/>
          <pc:sldMk cId="0" sldId="268"/>
        </pc:sldMkLst>
        <pc:spChg chg="mod">
          <ac:chgData name="森 正樹(morim)" userId="f3c884bb-27ed-44d3-b447-61359e7b2955" providerId="ADAL" clId="{9CBAC53C-9853-4078-BE52-9DA7E17F36A4}" dt="2026-03-18T06:37:33.396" v="228" actId="1038"/>
          <ac:spMkLst>
            <pc:docMk/>
            <pc:sldMk cId="0" sldId="268"/>
            <ac:spMk id="2" creationId="{00000000-0000-0000-0000-000000000000}"/>
          </ac:spMkLst>
        </pc:spChg>
        <pc:spChg chg="add mod">
          <ac:chgData name="森 正樹(morim)" userId="f3c884bb-27ed-44d3-b447-61359e7b2955" providerId="ADAL" clId="{9CBAC53C-9853-4078-BE52-9DA7E17F36A4}" dt="2026-03-18T06:59:35.519" v="632"/>
          <ac:spMkLst>
            <pc:docMk/>
            <pc:sldMk cId="0" sldId="268"/>
            <ac:spMk id="10" creationId="{4A17B7BF-9929-A8F0-98AD-1E7B7B9B15EE}"/>
          </ac:spMkLst>
        </pc:spChg>
        <pc:spChg chg="add mod">
          <ac:chgData name="森 正樹(morim)" userId="f3c884bb-27ed-44d3-b447-61359e7b2955" providerId="ADAL" clId="{9CBAC53C-9853-4078-BE52-9DA7E17F36A4}" dt="2026-03-18T07:00:15.836" v="667"/>
          <ac:spMkLst>
            <pc:docMk/>
            <pc:sldMk cId="0" sldId="268"/>
            <ac:spMk id="11" creationId="{72777EF6-60B3-3BBA-6DB1-FE4F5A0CCFF3}"/>
          </ac:spMkLst>
        </pc:spChg>
        <pc:picChg chg="mod">
          <ac:chgData name="森 正樹(morim)" userId="f3c884bb-27ed-44d3-b447-61359e7b2955" providerId="ADAL" clId="{9CBAC53C-9853-4078-BE52-9DA7E17F36A4}" dt="2026-03-18T07:00:28.878" v="681" actId="1037"/>
          <ac:picMkLst>
            <pc:docMk/>
            <pc:sldMk cId="0" sldId="268"/>
            <ac:picMk id="3" creationId="{00000000-0000-0000-0000-000000000000}"/>
          </ac:picMkLst>
        </pc:picChg>
        <pc:picChg chg="mod">
          <ac:chgData name="森 正樹(morim)" userId="f3c884bb-27ed-44d3-b447-61359e7b2955" providerId="ADAL" clId="{9CBAC53C-9853-4078-BE52-9DA7E17F36A4}" dt="2026-03-18T07:00:28.878" v="681" actId="1037"/>
          <ac:picMkLst>
            <pc:docMk/>
            <pc:sldMk cId="0" sldId="268"/>
            <ac:picMk id="4" creationId="{00000000-0000-0000-0000-000000000000}"/>
          </ac:picMkLst>
        </pc:picChg>
        <pc:picChg chg="mod">
          <ac:chgData name="森 正樹(morim)" userId="f3c884bb-27ed-44d3-b447-61359e7b2955" providerId="ADAL" clId="{9CBAC53C-9853-4078-BE52-9DA7E17F36A4}" dt="2026-03-18T06:54:16.815" v="578" actId="1038"/>
          <ac:picMkLst>
            <pc:docMk/>
            <pc:sldMk cId="0" sldId="268"/>
            <ac:picMk id="5" creationId="{00000000-0000-0000-0000-000000000000}"/>
          </ac:picMkLst>
        </pc:picChg>
        <pc:picChg chg="add mod">
          <ac:chgData name="森 正樹(morim)" userId="f3c884bb-27ed-44d3-b447-61359e7b2955" providerId="ADAL" clId="{9CBAC53C-9853-4078-BE52-9DA7E17F36A4}" dt="2026-03-18T06:26:38.304" v="10"/>
          <ac:picMkLst>
            <pc:docMk/>
            <pc:sldMk cId="0" sldId="268"/>
            <ac:picMk id="9" creationId="{DB781B7A-D63F-7DF2-7AB1-952534E5785A}"/>
          </ac:picMkLst>
        </pc:picChg>
      </pc:sldChg>
      <pc:sldChg chg="addSp delSp modSp mod">
        <pc:chgData name="森 正樹(morim)" userId="f3c884bb-27ed-44d3-b447-61359e7b2955" providerId="ADAL" clId="{9CBAC53C-9853-4078-BE52-9DA7E17F36A4}" dt="2026-03-18T07:12:14.108" v="930" actId="1036"/>
        <pc:sldMkLst>
          <pc:docMk/>
          <pc:sldMk cId="0" sldId="269"/>
        </pc:sldMkLst>
        <pc:spChg chg="mod">
          <ac:chgData name="森 正樹(morim)" userId="f3c884bb-27ed-44d3-b447-61359e7b2955" providerId="ADAL" clId="{9CBAC53C-9853-4078-BE52-9DA7E17F36A4}" dt="2026-03-18T06:37:51.246" v="272" actId="1036"/>
          <ac:spMkLst>
            <pc:docMk/>
            <pc:sldMk cId="0" sldId="269"/>
            <ac:spMk id="2" creationId="{00000000-0000-0000-0000-000000000000}"/>
          </ac:spMkLst>
        </pc:spChg>
        <pc:spChg chg="add mod">
          <ac:chgData name="森 正樹(morim)" userId="f3c884bb-27ed-44d3-b447-61359e7b2955" providerId="ADAL" clId="{9CBAC53C-9853-4078-BE52-9DA7E17F36A4}" dt="2026-03-18T07:10:02.286" v="781" actId="1076"/>
          <ac:spMkLst>
            <pc:docMk/>
            <pc:sldMk cId="0" sldId="269"/>
            <ac:spMk id="7" creationId="{AEFE283A-6400-E4A9-2C05-E86F9562BF9E}"/>
          </ac:spMkLst>
        </pc:spChg>
        <pc:spChg chg="add mod">
          <ac:chgData name="森 正樹(morim)" userId="f3c884bb-27ed-44d3-b447-61359e7b2955" providerId="ADAL" clId="{9CBAC53C-9853-4078-BE52-9DA7E17F36A4}" dt="2026-03-18T07:11:51.568" v="876" actId="20577"/>
          <ac:spMkLst>
            <pc:docMk/>
            <pc:sldMk cId="0" sldId="269"/>
            <ac:spMk id="13" creationId="{84454E5D-D095-4052-D529-B1620361526F}"/>
          </ac:spMkLst>
        </pc:spChg>
        <pc:spChg chg="add mod">
          <ac:chgData name="森 正樹(morim)" userId="f3c884bb-27ed-44d3-b447-61359e7b2955" providerId="ADAL" clId="{9CBAC53C-9853-4078-BE52-9DA7E17F36A4}" dt="2026-03-18T07:12:14.108" v="930" actId="1036"/>
          <ac:spMkLst>
            <pc:docMk/>
            <pc:sldMk cId="0" sldId="269"/>
            <ac:spMk id="18" creationId="{E24191E5-CC58-A8F8-8DBC-46BBE2A26086}"/>
          </ac:spMkLst>
        </pc:spChg>
        <pc:picChg chg="add mod">
          <ac:chgData name="森 正樹(morim)" userId="f3c884bb-27ed-44d3-b447-61359e7b2955" providerId="ADAL" clId="{9CBAC53C-9853-4078-BE52-9DA7E17F36A4}" dt="2026-03-18T06:26:40.301" v="11"/>
          <ac:picMkLst>
            <pc:docMk/>
            <pc:sldMk cId="0" sldId="269"/>
            <ac:picMk id="6" creationId="{9B003E9E-C524-F7C1-8BB7-6CCFA3A3D484}"/>
          </ac:picMkLst>
        </pc:picChg>
        <pc:picChg chg="add mod">
          <ac:chgData name="森 正樹(morim)" userId="f3c884bb-27ed-44d3-b447-61359e7b2955" providerId="ADAL" clId="{9CBAC53C-9853-4078-BE52-9DA7E17F36A4}" dt="2026-03-18T07:08:46.928" v="742" actId="1038"/>
          <ac:picMkLst>
            <pc:docMk/>
            <pc:sldMk cId="0" sldId="269"/>
            <ac:picMk id="10" creationId="{1170BA1E-5BBB-2173-F203-A8DA850DEC35}"/>
          </ac:picMkLst>
        </pc:picChg>
        <pc:picChg chg="add mod">
          <ac:chgData name="森 正樹(morim)" userId="f3c884bb-27ed-44d3-b447-61359e7b2955" providerId="ADAL" clId="{9CBAC53C-9853-4078-BE52-9DA7E17F36A4}" dt="2026-03-18T07:11:30.422" v="864" actId="1037"/>
          <ac:picMkLst>
            <pc:docMk/>
            <pc:sldMk cId="0" sldId="269"/>
            <ac:picMk id="15" creationId="{46412A10-4450-ECD1-797D-9DDB52244C15}"/>
          </ac:picMkLst>
        </pc:picChg>
      </pc:sldChg>
      <pc:sldChg chg="addSp delSp modSp mod">
        <pc:chgData name="森 正樹(morim)" userId="f3c884bb-27ed-44d3-b447-61359e7b2955" providerId="ADAL" clId="{9CBAC53C-9853-4078-BE52-9DA7E17F36A4}" dt="2026-03-18T06:58:43.540" v="628" actId="1035"/>
        <pc:sldMkLst>
          <pc:docMk/>
          <pc:sldMk cId="0" sldId="270"/>
        </pc:sldMkLst>
        <pc:spChg chg="mod">
          <ac:chgData name="森 正樹(morim)" userId="f3c884bb-27ed-44d3-b447-61359e7b2955" providerId="ADAL" clId="{9CBAC53C-9853-4078-BE52-9DA7E17F36A4}" dt="2026-03-18T06:46:07.025" v="377" actId="1076"/>
          <ac:spMkLst>
            <pc:docMk/>
            <pc:sldMk cId="0" sldId="270"/>
            <ac:spMk id="8" creationId="{00000000-0000-0000-0000-000000000000}"/>
          </ac:spMkLst>
        </pc:spChg>
        <pc:spChg chg="mod">
          <ac:chgData name="森 正樹(morim)" userId="f3c884bb-27ed-44d3-b447-61359e7b2955" providerId="ADAL" clId="{9CBAC53C-9853-4078-BE52-9DA7E17F36A4}" dt="2026-03-18T06:46:13.088" v="378" actId="1076"/>
          <ac:spMkLst>
            <pc:docMk/>
            <pc:sldMk cId="0" sldId="270"/>
            <ac:spMk id="9" creationId="{00000000-0000-0000-0000-000000000000}"/>
          </ac:spMkLst>
        </pc:spChg>
        <pc:spChg chg="add mod">
          <ac:chgData name="森 正樹(morim)" userId="f3c884bb-27ed-44d3-b447-61359e7b2955" providerId="ADAL" clId="{9CBAC53C-9853-4078-BE52-9DA7E17F36A4}" dt="2026-03-18T06:57:51.728" v="607" actId="207"/>
          <ac:spMkLst>
            <pc:docMk/>
            <pc:sldMk cId="0" sldId="270"/>
            <ac:spMk id="15" creationId="{D26CF869-A9D0-DD24-344C-D8C40354ADE3}"/>
          </ac:spMkLst>
        </pc:spChg>
        <pc:spChg chg="add mod">
          <ac:chgData name="森 正樹(morim)" userId="f3c884bb-27ed-44d3-b447-61359e7b2955" providerId="ADAL" clId="{9CBAC53C-9853-4078-BE52-9DA7E17F36A4}" dt="2026-03-18T06:58:43.540" v="628" actId="1035"/>
          <ac:spMkLst>
            <pc:docMk/>
            <pc:sldMk cId="0" sldId="270"/>
            <ac:spMk id="16" creationId="{EDD9262F-ADC2-C18B-755D-BDB2620679D1}"/>
          </ac:spMkLst>
        </pc:spChg>
        <pc:grpChg chg="mod">
          <ac:chgData name="森 正樹(morim)" userId="f3c884bb-27ed-44d3-b447-61359e7b2955" providerId="ADAL" clId="{9CBAC53C-9853-4078-BE52-9DA7E17F36A4}" dt="2026-03-18T06:58:24.970" v="616" actId="1076"/>
          <ac:grpSpMkLst>
            <pc:docMk/>
            <pc:sldMk cId="0" sldId="270"/>
            <ac:grpSpMk id="4" creationId="{00000000-0000-0000-0000-000000000000}"/>
          </ac:grpSpMkLst>
        </pc:grpChg>
        <pc:picChg chg="mod">
          <ac:chgData name="森 正樹(morim)" userId="f3c884bb-27ed-44d3-b447-61359e7b2955" providerId="ADAL" clId="{9CBAC53C-9853-4078-BE52-9DA7E17F36A4}" dt="2026-03-18T06:46:56.461" v="409" actId="14100"/>
          <ac:picMkLst>
            <pc:docMk/>
            <pc:sldMk cId="0" sldId="270"/>
            <ac:picMk id="3" creationId="{00000000-0000-0000-0000-000000000000}"/>
          </ac:picMkLst>
        </pc:picChg>
        <pc:picChg chg="mod">
          <ac:chgData name="森 正樹(morim)" userId="f3c884bb-27ed-44d3-b447-61359e7b2955" providerId="ADAL" clId="{9CBAC53C-9853-4078-BE52-9DA7E17F36A4}" dt="2026-03-18T06:46:31.912" v="392" actId="1076"/>
          <ac:picMkLst>
            <pc:docMk/>
            <pc:sldMk cId="0" sldId="270"/>
            <ac:picMk id="7" creationId="{00000000-0000-0000-0000-000000000000}"/>
          </ac:picMkLst>
        </pc:picChg>
        <pc:picChg chg="add mod">
          <ac:chgData name="森 正樹(morim)" userId="f3c884bb-27ed-44d3-b447-61359e7b2955" providerId="ADAL" clId="{9CBAC53C-9853-4078-BE52-9DA7E17F36A4}" dt="2026-03-18T06:26:41.999" v="12"/>
          <ac:picMkLst>
            <pc:docMk/>
            <pc:sldMk cId="0" sldId="270"/>
            <ac:picMk id="12" creationId="{FEABC74F-6BCC-2FCE-7D4A-BAAC1CD411D5}"/>
          </ac:picMkLst>
        </pc:picChg>
      </pc:sldChg>
      <pc:sldChg chg="addSp modSp mod">
        <pc:chgData name="森 正樹(morim)" userId="f3c884bb-27ed-44d3-b447-61359e7b2955" providerId="ADAL" clId="{9CBAC53C-9853-4078-BE52-9DA7E17F36A4}" dt="2026-03-21T11:57:44.766" v="1349" actId="14100"/>
        <pc:sldMkLst>
          <pc:docMk/>
          <pc:sldMk cId="0" sldId="271"/>
        </pc:sldMkLst>
        <pc:spChg chg="mod">
          <ac:chgData name="森 正樹(morim)" userId="f3c884bb-27ed-44d3-b447-61359e7b2955" providerId="ADAL" clId="{9CBAC53C-9853-4078-BE52-9DA7E17F36A4}" dt="2026-03-18T06:38:08.187" v="273" actId="1076"/>
          <ac:spMkLst>
            <pc:docMk/>
            <pc:sldMk cId="0" sldId="271"/>
            <ac:spMk id="2" creationId="{00000000-0000-0000-0000-000000000000}"/>
          </ac:spMkLst>
        </pc:spChg>
        <pc:spChg chg="mod">
          <ac:chgData name="森 正樹(morim)" userId="f3c884bb-27ed-44d3-b447-61359e7b2955" providerId="ADAL" clId="{9CBAC53C-9853-4078-BE52-9DA7E17F36A4}" dt="2026-03-21T11:57:13.402" v="1343" actId="1076"/>
          <ac:spMkLst>
            <pc:docMk/>
            <pc:sldMk cId="0" sldId="271"/>
            <ac:spMk id="3" creationId="{00000000-0000-0000-0000-000000000000}"/>
          </ac:spMkLst>
        </pc:spChg>
        <pc:spChg chg="mod">
          <ac:chgData name="森 正樹(morim)" userId="f3c884bb-27ed-44d3-b447-61359e7b2955" providerId="ADAL" clId="{9CBAC53C-9853-4078-BE52-9DA7E17F36A4}" dt="2026-03-21T11:57:34.895" v="1347" actId="1076"/>
          <ac:spMkLst>
            <pc:docMk/>
            <pc:sldMk cId="0" sldId="271"/>
            <ac:spMk id="4" creationId="{00000000-0000-0000-0000-000000000000}"/>
          </ac:spMkLst>
        </pc:spChg>
        <pc:picChg chg="mod">
          <ac:chgData name="森 正樹(morim)" userId="f3c884bb-27ed-44d3-b447-61359e7b2955" providerId="ADAL" clId="{9CBAC53C-9853-4078-BE52-9DA7E17F36A4}" dt="2026-03-21T11:57:25.186" v="1346" actId="1076"/>
          <ac:picMkLst>
            <pc:docMk/>
            <pc:sldMk cId="0" sldId="271"/>
            <ac:picMk id="5" creationId="{00000000-0000-0000-0000-000000000000}"/>
          </ac:picMkLst>
        </pc:picChg>
        <pc:picChg chg="add mod">
          <ac:chgData name="森 正樹(morim)" userId="f3c884bb-27ed-44d3-b447-61359e7b2955" providerId="ADAL" clId="{9CBAC53C-9853-4078-BE52-9DA7E17F36A4}" dt="2026-03-21T11:57:44.766" v="1349" actId="14100"/>
          <ac:picMkLst>
            <pc:docMk/>
            <pc:sldMk cId="0" sldId="271"/>
            <ac:picMk id="7" creationId="{1C72E106-73D3-ED8F-DBB6-DC569320066B}"/>
          </ac:picMkLst>
        </pc:picChg>
        <pc:picChg chg="add mod">
          <ac:chgData name="森 正樹(morim)" userId="f3c884bb-27ed-44d3-b447-61359e7b2955" providerId="ADAL" clId="{9CBAC53C-9853-4078-BE52-9DA7E17F36A4}" dt="2026-03-18T06:26:43.630" v="13"/>
          <ac:picMkLst>
            <pc:docMk/>
            <pc:sldMk cId="0" sldId="271"/>
            <ac:picMk id="8" creationId="{27CD3FC3-6D81-B722-D7AE-86A648E29E76}"/>
          </ac:picMkLst>
        </pc:picChg>
      </pc:sldChg>
      <pc:sldChg chg="addSp delSp modSp del mod">
        <pc:chgData name="森 正樹(morim)" userId="f3c884bb-27ed-44d3-b447-61359e7b2955" providerId="ADAL" clId="{9CBAC53C-9853-4078-BE52-9DA7E17F36A4}" dt="2026-03-21T11:53:01.869" v="1290" actId="2696"/>
        <pc:sldMkLst>
          <pc:docMk/>
          <pc:sldMk cId="0" sldId="272"/>
        </pc:sldMkLst>
      </pc:sldChg>
      <pc:sldChg chg="addSp modSp mod">
        <pc:chgData name="森 正樹(morim)" userId="f3c884bb-27ed-44d3-b447-61359e7b2955" providerId="ADAL" clId="{9CBAC53C-9853-4078-BE52-9DA7E17F36A4}" dt="2026-03-18T06:45:01.128" v="373" actId="1076"/>
        <pc:sldMkLst>
          <pc:docMk/>
          <pc:sldMk cId="0" sldId="273"/>
        </pc:sldMkLst>
        <pc:spChg chg="mod">
          <ac:chgData name="森 正樹(morim)" userId="f3c884bb-27ed-44d3-b447-61359e7b2955" providerId="ADAL" clId="{9CBAC53C-9853-4078-BE52-9DA7E17F36A4}" dt="2026-03-18T06:38:23.880" v="274" actId="1076"/>
          <ac:spMkLst>
            <pc:docMk/>
            <pc:sldMk cId="0" sldId="273"/>
            <ac:spMk id="2" creationId="{00000000-0000-0000-0000-000000000000}"/>
          </ac:spMkLst>
        </pc:spChg>
        <pc:spChg chg="mod">
          <ac:chgData name="森 正樹(morim)" userId="f3c884bb-27ed-44d3-b447-61359e7b2955" providerId="ADAL" clId="{9CBAC53C-9853-4078-BE52-9DA7E17F36A4}" dt="2026-03-18T06:44:35.651" v="370" actId="15"/>
          <ac:spMkLst>
            <pc:docMk/>
            <pc:sldMk cId="0" sldId="273"/>
            <ac:spMk id="3" creationId="{00000000-0000-0000-0000-000000000000}"/>
          </ac:spMkLst>
        </pc:spChg>
        <pc:spChg chg="mod">
          <ac:chgData name="森 正樹(morim)" userId="f3c884bb-27ed-44d3-b447-61359e7b2955" providerId="ADAL" clId="{9CBAC53C-9853-4078-BE52-9DA7E17F36A4}" dt="2026-03-18T06:39:31.015" v="290" actId="1076"/>
          <ac:spMkLst>
            <pc:docMk/>
            <pc:sldMk cId="0" sldId="273"/>
            <ac:spMk id="4" creationId="{00000000-0000-0000-0000-000000000000}"/>
          </ac:spMkLst>
        </pc:spChg>
        <pc:spChg chg="mod">
          <ac:chgData name="森 正樹(morim)" userId="f3c884bb-27ed-44d3-b447-61359e7b2955" providerId="ADAL" clId="{9CBAC53C-9853-4078-BE52-9DA7E17F36A4}" dt="2026-03-18T06:45:01.128" v="373" actId="1076"/>
          <ac:spMkLst>
            <pc:docMk/>
            <pc:sldMk cId="0" sldId="273"/>
            <ac:spMk id="7" creationId="{00000000-0000-0000-0000-000000000000}"/>
          </ac:spMkLst>
        </pc:spChg>
        <pc:picChg chg="mod">
          <ac:chgData name="森 正樹(morim)" userId="f3c884bb-27ed-44d3-b447-61359e7b2955" providerId="ADAL" clId="{9CBAC53C-9853-4078-BE52-9DA7E17F36A4}" dt="2026-03-18T06:44:54.500" v="372" actId="14100"/>
          <ac:picMkLst>
            <pc:docMk/>
            <pc:sldMk cId="0" sldId="273"/>
            <ac:picMk id="5" creationId="{00000000-0000-0000-0000-000000000000}"/>
          </ac:picMkLst>
        </pc:picChg>
        <pc:picChg chg="mod">
          <ac:chgData name="森 正樹(morim)" userId="f3c884bb-27ed-44d3-b447-61359e7b2955" providerId="ADAL" clId="{9CBAC53C-9853-4078-BE52-9DA7E17F36A4}" dt="2026-03-18T06:44:47.797" v="371" actId="14100"/>
          <ac:picMkLst>
            <pc:docMk/>
            <pc:sldMk cId="0" sldId="273"/>
            <ac:picMk id="6" creationId="{00000000-0000-0000-0000-000000000000}"/>
          </ac:picMkLst>
        </pc:picChg>
        <pc:picChg chg="add mod">
          <ac:chgData name="森 正樹(morim)" userId="f3c884bb-27ed-44d3-b447-61359e7b2955" providerId="ADAL" clId="{9CBAC53C-9853-4078-BE52-9DA7E17F36A4}" dt="2026-03-18T06:26:50.335" v="15"/>
          <ac:picMkLst>
            <pc:docMk/>
            <pc:sldMk cId="0" sldId="273"/>
            <ac:picMk id="10" creationId="{E41C0ACE-6B18-F9C3-37B9-2C644D9002CC}"/>
          </ac:picMkLst>
        </pc:picChg>
      </pc:sldChg>
      <pc:sldChg chg="addSp modSp del mod">
        <pc:chgData name="森 正樹(morim)" userId="f3c884bb-27ed-44d3-b447-61359e7b2955" providerId="ADAL" clId="{9CBAC53C-9853-4078-BE52-9DA7E17F36A4}" dt="2026-03-18T06:42:10.034" v="341" actId="2696"/>
        <pc:sldMkLst>
          <pc:docMk/>
          <pc:sldMk cId="0" sldId="274"/>
        </pc:sldMkLst>
      </pc:sldChg>
      <pc:sldChg chg="addSp modSp new mod">
        <pc:chgData name="森 正樹(morim)" userId="f3c884bb-27ed-44d3-b447-61359e7b2955" providerId="ADAL" clId="{9CBAC53C-9853-4078-BE52-9DA7E17F36A4}" dt="2026-03-18T06:41:53.009" v="340" actId="20577"/>
        <pc:sldMkLst>
          <pc:docMk/>
          <pc:sldMk cId="2149900326" sldId="275"/>
        </pc:sldMkLst>
        <pc:spChg chg="mod">
          <ac:chgData name="森 正樹(morim)" userId="f3c884bb-27ed-44d3-b447-61359e7b2955" providerId="ADAL" clId="{9CBAC53C-9853-4078-BE52-9DA7E17F36A4}" dt="2026-03-18T06:41:25.333" v="336" actId="20577"/>
          <ac:spMkLst>
            <pc:docMk/>
            <pc:sldMk cId="2149900326" sldId="275"/>
            <ac:spMk id="2" creationId="{7817A2AF-527A-12F7-FE13-88EC64814748}"/>
          </ac:spMkLst>
        </pc:spChg>
        <pc:spChg chg="mod">
          <ac:chgData name="森 正樹(morim)" userId="f3c884bb-27ed-44d3-b447-61359e7b2955" providerId="ADAL" clId="{9CBAC53C-9853-4078-BE52-9DA7E17F36A4}" dt="2026-03-18T06:41:53.009" v="340" actId="20577"/>
          <ac:spMkLst>
            <pc:docMk/>
            <pc:sldMk cId="2149900326" sldId="275"/>
            <ac:spMk id="3" creationId="{992D2CE6-6EDD-9406-4231-9703B3C97B37}"/>
          </ac:spMkLst>
        </pc:spChg>
        <pc:picChg chg="add mod">
          <ac:chgData name="森 正樹(morim)" userId="f3c884bb-27ed-44d3-b447-61359e7b2955" providerId="ADAL" clId="{9CBAC53C-9853-4078-BE52-9DA7E17F36A4}" dt="2026-03-18T06:41:37.861" v="337"/>
          <ac:picMkLst>
            <pc:docMk/>
            <pc:sldMk cId="2149900326" sldId="275"/>
            <ac:picMk id="5" creationId="{BF1B776A-2E31-5E0D-5FA2-ECE6E4B2686D}"/>
          </ac:picMkLst>
        </pc:picChg>
      </pc:sldChg>
      <pc:sldChg chg="addSp modSp new mod">
        <pc:chgData name="森 正樹(morim)" userId="f3c884bb-27ed-44d3-b447-61359e7b2955" providerId="ADAL" clId="{9CBAC53C-9853-4078-BE52-9DA7E17F36A4}" dt="2026-03-18T06:49:29.311" v="450"/>
        <pc:sldMkLst>
          <pc:docMk/>
          <pc:sldMk cId="950025128" sldId="276"/>
        </pc:sldMkLst>
        <pc:spChg chg="mod">
          <ac:chgData name="森 正樹(morim)" userId="f3c884bb-27ed-44d3-b447-61359e7b2955" providerId="ADAL" clId="{9CBAC53C-9853-4078-BE52-9DA7E17F36A4}" dt="2026-03-18T06:47:56.459" v="422" actId="20577"/>
          <ac:spMkLst>
            <pc:docMk/>
            <pc:sldMk cId="950025128" sldId="276"/>
            <ac:spMk id="2" creationId="{C326305D-899F-1DDB-2FC6-5A6B5BF052F1}"/>
          </ac:spMkLst>
        </pc:spChg>
        <pc:spChg chg="mod">
          <ac:chgData name="森 正樹(morim)" userId="f3c884bb-27ed-44d3-b447-61359e7b2955" providerId="ADAL" clId="{9CBAC53C-9853-4078-BE52-9DA7E17F36A4}" dt="2026-03-18T06:49:21.069" v="449" actId="20577"/>
          <ac:spMkLst>
            <pc:docMk/>
            <pc:sldMk cId="950025128" sldId="276"/>
            <ac:spMk id="3" creationId="{15FFC2AE-753C-5C52-2F31-1EF0C59F08BC}"/>
          </ac:spMkLst>
        </pc:spChg>
        <pc:picChg chg="add mod">
          <ac:chgData name="森 正樹(morim)" userId="f3c884bb-27ed-44d3-b447-61359e7b2955" providerId="ADAL" clId="{9CBAC53C-9853-4078-BE52-9DA7E17F36A4}" dt="2026-03-18T06:49:29.311" v="450"/>
          <ac:picMkLst>
            <pc:docMk/>
            <pc:sldMk cId="950025128" sldId="276"/>
            <ac:picMk id="5" creationId="{8EADED8B-19B0-32AD-F28E-54783B5B5189}"/>
          </ac:picMkLst>
        </pc:picChg>
      </pc:sldChg>
      <pc:sldChg chg="addSp modSp new mod">
        <pc:chgData name="森 正樹(morim)" userId="f3c884bb-27ed-44d3-b447-61359e7b2955" providerId="ADAL" clId="{9CBAC53C-9853-4078-BE52-9DA7E17F36A4}" dt="2026-03-18T06:51:12.710" v="460" actId="20577"/>
        <pc:sldMkLst>
          <pc:docMk/>
          <pc:sldMk cId="1437391412" sldId="277"/>
        </pc:sldMkLst>
        <pc:spChg chg="mod">
          <ac:chgData name="森 正樹(morim)" userId="f3c884bb-27ed-44d3-b447-61359e7b2955" providerId="ADAL" clId="{9CBAC53C-9853-4078-BE52-9DA7E17F36A4}" dt="2026-03-18T06:49:58.988" v="453"/>
          <ac:spMkLst>
            <pc:docMk/>
            <pc:sldMk cId="1437391412" sldId="277"/>
            <ac:spMk id="2" creationId="{E6A00CB6-E466-7E6E-C634-A13E4E39BD80}"/>
          </ac:spMkLst>
        </pc:spChg>
        <pc:spChg chg="mod">
          <ac:chgData name="森 正樹(morim)" userId="f3c884bb-27ed-44d3-b447-61359e7b2955" providerId="ADAL" clId="{9CBAC53C-9853-4078-BE52-9DA7E17F36A4}" dt="2026-03-18T06:51:12.710" v="460" actId="20577"/>
          <ac:spMkLst>
            <pc:docMk/>
            <pc:sldMk cId="1437391412" sldId="277"/>
            <ac:spMk id="3" creationId="{37C13F65-F76C-C1CD-FE2E-095C559CC036}"/>
          </ac:spMkLst>
        </pc:spChg>
        <pc:picChg chg="add mod">
          <ac:chgData name="森 正樹(morim)" userId="f3c884bb-27ed-44d3-b447-61359e7b2955" providerId="ADAL" clId="{9CBAC53C-9853-4078-BE52-9DA7E17F36A4}" dt="2026-03-18T06:50:58.558" v="459"/>
          <ac:picMkLst>
            <pc:docMk/>
            <pc:sldMk cId="1437391412" sldId="277"/>
            <ac:picMk id="5" creationId="{06D98FFC-5055-D60D-582E-6048EDF4CBCA}"/>
          </ac:picMkLst>
        </pc:picChg>
      </pc:sldChg>
      <pc:sldChg chg="addSp modSp new mod">
        <pc:chgData name="森 正樹(morim)" userId="f3c884bb-27ed-44d3-b447-61359e7b2955" providerId="ADAL" clId="{9CBAC53C-9853-4078-BE52-9DA7E17F36A4}" dt="2026-03-18T06:55:19.268" v="600" actId="1076"/>
        <pc:sldMkLst>
          <pc:docMk/>
          <pc:sldMk cId="3667454538" sldId="278"/>
        </pc:sldMkLst>
        <pc:spChg chg="mod">
          <ac:chgData name="森 正樹(morim)" userId="f3c884bb-27ed-44d3-b447-61359e7b2955" providerId="ADAL" clId="{9CBAC53C-9853-4078-BE52-9DA7E17F36A4}" dt="2026-03-18T06:53:18.697" v="483" actId="14100"/>
          <ac:spMkLst>
            <pc:docMk/>
            <pc:sldMk cId="3667454538" sldId="278"/>
            <ac:spMk id="2" creationId="{63F0086B-40BE-C6DE-B6B1-E2CA4D27D744}"/>
          </ac:spMkLst>
        </pc:spChg>
        <pc:spChg chg="mod">
          <ac:chgData name="森 正樹(morim)" userId="f3c884bb-27ed-44d3-b447-61359e7b2955" providerId="ADAL" clId="{9CBAC53C-9853-4078-BE52-9DA7E17F36A4}" dt="2026-03-18T06:52:25.454" v="478" actId="27636"/>
          <ac:spMkLst>
            <pc:docMk/>
            <pc:sldMk cId="3667454538" sldId="278"/>
            <ac:spMk id="3" creationId="{EF7891DD-C375-727E-07E8-FEE478CBE19F}"/>
          </ac:spMkLst>
        </pc:spChg>
        <pc:spChg chg="mod">
          <ac:chgData name="森 正樹(morim)" userId="f3c884bb-27ed-44d3-b447-61359e7b2955" providerId="ADAL" clId="{9CBAC53C-9853-4078-BE52-9DA7E17F36A4}" dt="2026-03-18T06:52:56.195" v="480"/>
          <ac:spMkLst>
            <pc:docMk/>
            <pc:sldMk cId="3667454538" sldId="278"/>
            <ac:spMk id="8" creationId="{BCB780AE-5FF2-C22E-567A-63F57C0AD6CA}"/>
          </ac:spMkLst>
        </pc:spChg>
        <pc:spChg chg="mod">
          <ac:chgData name="森 正樹(morim)" userId="f3c884bb-27ed-44d3-b447-61359e7b2955" providerId="ADAL" clId="{9CBAC53C-9853-4078-BE52-9DA7E17F36A4}" dt="2026-03-18T06:52:56.195" v="480"/>
          <ac:spMkLst>
            <pc:docMk/>
            <pc:sldMk cId="3667454538" sldId="278"/>
            <ac:spMk id="9" creationId="{0DD2D934-4FA7-43AE-90B1-03FC3B392B69}"/>
          </ac:spMkLst>
        </pc:spChg>
        <pc:spChg chg="mod">
          <ac:chgData name="森 正樹(morim)" userId="f3c884bb-27ed-44d3-b447-61359e7b2955" providerId="ADAL" clId="{9CBAC53C-9853-4078-BE52-9DA7E17F36A4}" dt="2026-03-18T06:52:56.195" v="480"/>
          <ac:spMkLst>
            <pc:docMk/>
            <pc:sldMk cId="3667454538" sldId="278"/>
            <ac:spMk id="10" creationId="{4AFB3242-4356-51D2-23C2-9EAA6EAF99A2}"/>
          </ac:spMkLst>
        </pc:spChg>
        <pc:spChg chg="mod">
          <ac:chgData name="森 正樹(morim)" userId="f3c884bb-27ed-44d3-b447-61359e7b2955" providerId="ADAL" clId="{9CBAC53C-9853-4078-BE52-9DA7E17F36A4}" dt="2026-03-18T06:52:56.195" v="480"/>
          <ac:spMkLst>
            <pc:docMk/>
            <pc:sldMk cId="3667454538" sldId="278"/>
            <ac:spMk id="11" creationId="{46D2D092-F81A-FE74-411F-523255069359}"/>
          </ac:spMkLst>
        </pc:spChg>
        <pc:spChg chg="mod">
          <ac:chgData name="森 正樹(morim)" userId="f3c884bb-27ed-44d3-b447-61359e7b2955" providerId="ADAL" clId="{9CBAC53C-9853-4078-BE52-9DA7E17F36A4}" dt="2026-03-18T06:52:56.195" v="480"/>
          <ac:spMkLst>
            <pc:docMk/>
            <pc:sldMk cId="3667454538" sldId="278"/>
            <ac:spMk id="12" creationId="{9FE1A887-9FF6-382E-1CFF-FF628AE18D2E}"/>
          </ac:spMkLst>
        </pc:spChg>
        <pc:spChg chg="mod">
          <ac:chgData name="森 正樹(morim)" userId="f3c884bb-27ed-44d3-b447-61359e7b2955" providerId="ADAL" clId="{9CBAC53C-9853-4078-BE52-9DA7E17F36A4}" dt="2026-03-18T06:52:56.195" v="480"/>
          <ac:spMkLst>
            <pc:docMk/>
            <pc:sldMk cId="3667454538" sldId="278"/>
            <ac:spMk id="13" creationId="{E0864C8B-AEB5-05DF-F055-A64A80A2CC0D}"/>
          </ac:spMkLst>
        </pc:spChg>
        <pc:spChg chg="add mod">
          <ac:chgData name="森 正樹(morim)" userId="f3c884bb-27ed-44d3-b447-61359e7b2955" providerId="ADAL" clId="{9CBAC53C-9853-4078-BE52-9DA7E17F36A4}" dt="2026-03-18T06:55:19.268" v="600" actId="1076"/>
          <ac:spMkLst>
            <pc:docMk/>
            <pc:sldMk cId="3667454538" sldId="278"/>
            <ac:spMk id="16" creationId="{2C1BA574-846B-DB49-B276-5DDB37045F6B}"/>
          </ac:spMkLst>
        </pc:spChg>
        <pc:grpChg chg="add mod">
          <ac:chgData name="森 正樹(morim)" userId="f3c884bb-27ed-44d3-b447-61359e7b2955" providerId="ADAL" clId="{9CBAC53C-9853-4078-BE52-9DA7E17F36A4}" dt="2026-03-18T06:52:56.195" v="480"/>
          <ac:grpSpMkLst>
            <pc:docMk/>
            <pc:sldMk cId="3667454538" sldId="278"/>
            <ac:grpSpMk id="5" creationId="{B7A1CE9A-7A2B-A87B-22FC-BAA15C3D8BB6}"/>
          </ac:grpSpMkLst>
        </pc:grpChg>
        <pc:picChg chg="mod">
          <ac:chgData name="森 正樹(morim)" userId="f3c884bb-27ed-44d3-b447-61359e7b2955" providerId="ADAL" clId="{9CBAC53C-9853-4078-BE52-9DA7E17F36A4}" dt="2026-03-18T06:52:56.195" v="480"/>
          <ac:picMkLst>
            <pc:docMk/>
            <pc:sldMk cId="3667454538" sldId="278"/>
            <ac:picMk id="6" creationId="{DB50D967-8561-FDC5-3FBA-EFE859D815AA}"/>
          </ac:picMkLst>
        </pc:picChg>
        <pc:picChg chg="mod">
          <ac:chgData name="森 正樹(morim)" userId="f3c884bb-27ed-44d3-b447-61359e7b2955" providerId="ADAL" clId="{9CBAC53C-9853-4078-BE52-9DA7E17F36A4}" dt="2026-03-18T06:52:56.195" v="480"/>
          <ac:picMkLst>
            <pc:docMk/>
            <pc:sldMk cId="3667454538" sldId="278"/>
            <ac:picMk id="7" creationId="{8EAB8526-0626-86E5-89E5-B327C1242BF0}"/>
          </ac:picMkLst>
        </pc:picChg>
        <pc:picChg chg="add mod">
          <ac:chgData name="森 正樹(morim)" userId="f3c884bb-27ed-44d3-b447-61359e7b2955" providerId="ADAL" clId="{9CBAC53C-9853-4078-BE52-9DA7E17F36A4}" dt="2026-03-18T06:53:11.385" v="482"/>
          <ac:picMkLst>
            <pc:docMk/>
            <pc:sldMk cId="3667454538" sldId="278"/>
            <ac:picMk id="14" creationId="{8D3A422D-5A88-C6F0-654C-EC6B9F9C9A37}"/>
          </ac:picMkLst>
        </pc:picChg>
      </pc:sldChg>
      <pc:sldChg chg="addSp delSp modSp add mod">
        <pc:chgData name="森 正樹(morim)" userId="f3c884bb-27ed-44d3-b447-61359e7b2955" providerId="ADAL" clId="{9CBAC53C-9853-4078-BE52-9DA7E17F36A4}" dt="2026-03-21T11:51:56.086" v="1288" actId="403"/>
        <pc:sldMkLst>
          <pc:docMk/>
          <pc:sldMk cId="2337647003" sldId="279"/>
        </pc:sldMkLst>
        <pc:spChg chg="mod">
          <ac:chgData name="森 正樹(morim)" userId="f3c884bb-27ed-44d3-b447-61359e7b2955" providerId="ADAL" clId="{9CBAC53C-9853-4078-BE52-9DA7E17F36A4}" dt="2026-03-21T11:50:26.414" v="1243" actId="404"/>
          <ac:spMkLst>
            <pc:docMk/>
            <pc:sldMk cId="2337647003" sldId="279"/>
            <ac:spMk id="2" creationId="{E671A884-D76D-D90B-51F1-C75EA80A3991}"/>
          </ac:spMkLst>
        </pc:spChg>
        <pc:spChg chg="del">
          <ac:chgData name="森 正樹(morim)" userId="f3c884bb-27ed-44d3-b447-61359e7b2955" providerId="ADAL" clId="{9CBAC53C-9853-4078-BE52-9DA7E17F36A4}" dt="2026-03-21T11:48:50.025" v="1186" actId="478"/>
          <ac:spMkLst>
            <pc:docMk/>
            <pc:sldMk cId="2337647003" sldId="279"/>
            <ac:spMk id="3" creationId="{489DF759-24B5-18D8-59EE-5C11A7C5CF86}"/>
          </ac:spMkLst>
        </pc:spChg>
        <pc:spChg chg="del">
          <ac:chgData name="森 正樹(morim)" userId="f3c884bb-27ed-44d3-b447-61359e7b2955" providerId="ADAL" clId="{9CBAC53C-9853-4078-BE52-9DA7E17F36A4}" dt="2026-03-21T11:48:44.849" v="1185" actId="478"/>
          <ac:spMkLst>
            <pc:docMk/>
            <pc:sldMk cId="2337647003" sldId="279"/>
            <ac:spMk id="4" creationId="{C66A3A6C-9083-6277-D45C-8F70A3930153}"/>
          </ac:spMkLst>
        </pc:spChg>
        <pc:spChg chg="add del mod">
          <ac:chgData name="森 正樹(morim)" userId="f3c884bb-27ed-44d3-b447-61359e7b2955" providerId="ADAL" clId="{9CBAC53C-9853-4078-BE52-9DA7E17F36A4}" dt="2026-03-21T11:49:03.778" v="1187" actId="22"/>
          <ac:spMkLst>
            <pc:docMk/>
            <pc:sldMk cId="2337647003" sldId="279"/>
            <ac:spMk id="9" creationId="{AFD3DB0E-B4B3-2A27-4335-F426576120F7}"/>
          </ac:spMkLst>
        </pc:spChg>
        <pc:spChg chg="add mod">
          <ac:chgData name="森 正樹(morim)" userId="f3c884bb-27ed-44d3-b447-61359e7b2955" providerId="ADAL" clId="{9CBAC53C-9853-4078-BE52-9DA7E17F36A4}" dt="2026-03-21T11:50:53.052" v="1259" actId="1076"/>
          <ac:spMkLst>
            <pc:docMk/>
            <pc:sldMk cId="2337647003" sldId="279"/>
            <ac:spMk id="12" creationId="{01DA54F2-8C13-C3ED-7ECD-4DC6E6500BFB}"/>
          </ac:spMkLst>
        </pc:spChg>
        <pc:spChg chg="add mod">
          <ac:chgData name="森 正樹(morim)" userId="f3c884bb-27ed-44d3-b447-61359e7b2955" providerId="ADAL" clId="{9CBAC53C-9853-4078-BE52-9DA7E17F36A4}" dt="2026-03-21T11:51:56.086" v="1288" actId="403"/>
          <ac:spMkLst>
            <pc:docMk/>
            <pc:sldMk cId="2337647003" sldId="279"/>
            <ac:spMk id="13" creationId="{89AC89DA-D95E-9751-CD2E-FE5E51CDEA4D}"/>
          </ac:spMkLst>
        </pc:spChg>
        <pc:picChg chg="del">
          <ac:chgData name="森 正樹(morim)" userId="f3c884bb-27ed-44d3-b447-61359e7b2955" providerId="ADAL" clId="{9CBAC53C-9853-4078-BE52-9DA7E17F36A4}" dt="2026-03-21T11:48:44.849" v="1185" actId="478"/>
          <ac:picMkLst>
            <pc:docMk/>
            <pc:sldMk cId="2337647003" sldId="279"/>
            <ac:picMk id="5" creationId="{D9CE4103-1399-8CA0-FBD2-082DBBC96DDE}"/>
          </ac:picMkLst>
        </pc:picChg>
        <pc:picChg chg="add mod ord">
          <ac:chgData name="森 正樹(morim)" userId="f3c884bb-27ed-44d3-b447-61359e7b2955" providerId="ADAL" clId="{9CBAC53C-9853-4078-BE52-9DA7E17F36A4}" dt="2026-03-21T11:49:11.210" v="1189" actId="14100"/>
          <ac:picMkLst>
            <pc:docMk/>
            <pc:sldMk cId="2337647003" sldId="279"/>
            <ac:picMk id="11" creationId="{11D5767F-E1EA-65CE-5760-BF67E4F93686}"/>
          </ac:picMkLst>
        </pc:picChg>
      </pc:sldChg>
      <pc:sldChg chg="add del">
        <pc:chgData name="森 正樹(morim)" userId="f3c884bb-27ed-44d3-b447-61359e7b2955" providerId="ADAL" clId="{9CBAC53C-9853-4078-BE52-9DA7E17F36A4}" dt="2026-03-21T11:53:05.197" v="1291" actId="2696"/>
        <pc:sldMkLst>
          <pc:docMk/>
          <pc:sldMk cId="2582889546" sldId="280"/>
        </pc:sldMkLst>
      </pc:sldChg>
      <pc:sldMasterChg chg="delSldLayout">
        <pc:chgData name="森 正樹(morim)" userId="f3c884bb-27ed-44d3-b447-61359e7b2955" providerId="ADAL" clId="{9CBAC53C-9853-4078-BE52-9DA7E17F36A4}" dt="2026-03-21T11:53:05.197" v="1291" actId="2696"/>
        <pc:sldMasterMkLst>
          <pc:docMk/>
          <pc:sldMasterMk cId="2576375491" sldId="2147483660"/>
        </pc:sldMasterMkLst>
        <pc:sldLayoutChg chg="del">
          <pc:chgData name="森 正樹(morim)" userId="f3c884bb-27ed-44d3-b447-61359e7b2955" providerId="ADAL" clId="{9CBAC53C-9853-4078-BE52-9DA7E17F36A4}" dt="2026-03-21T11:53:05.197" v="1291" actId="2696"/>
          <pc:sldLayoutMkLst>
            <pc:docMk/>
            <pc:sldMasterMk cId="2576375491" sldId="2147483660"/>
            <pc:sldLayoutMk cId="3119738983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CDED2-F507-4B8D-A27D-B935AE67FF56}" type="datetimeFigureOut">
              <a:rPr kumimoji="1" lang="ja-JP" altLang="en-US" smtClean="0"/>
              <a:t>2026/3/21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70752-7856-4336-AA23-6984E6712A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19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BF7A-18AE-4113-9056-A330C5F10A83}" type="datetime1">
              <a:rPr kumimoji="1" lang="ja-JP" altLang="en-US" smtClean="0"/>
              <a:t>2026/3/21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FF4B-F713-41CA-A03D-F511BE1B15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179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6410-4B4A-401B-9ED8-37B944AFFC81}" type="datetime1">
              <a:rPr kumimoji="1" lang="ja-JP" altLang="en-US" smtClean="0"/>
              <a:t>2026/3/21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FF4B-F713-41CA-A03D-F511BE1B15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12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10A8-04AC-428A-87B8-5A8A341EC540}" type="datetime1">
              <a:rPr kumimoji="1" lang="ja-JP" altLang="en-US" smtClean="0"/>
              <a:t>2026/3/21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FF4B-F713-41CA-A03D-F511BE1B15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957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435DF-4EB5-4EA8-95AE-642BC8E95112}" type="datetime1">
              <a:rPr kumimoji="1" lang="ja-JP" altLang="en-US" smtClean="0"/>
              <a:t>2026/3/21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FF4B-F713-41CA-A03D-F511BE1B15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94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C45A-D20A-48AE-BB00-03EF39AA97D1}" type="datetime1">
              <a:rPr kumimoji="1" lang="ja-JP" altLang="en-US" smtClean="0"/>
              <a:t>2026/3/21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FF4B-F713-41CA-A03D-F511BE1B15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262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9808-B177-44F8-B1A7-27A9A0555A47}" type="datetime1">
              <a:rPr kumimoji="1" lang="ja-JP" altLang="en-US" smtClean="0"/>
              <a:t>2026/3/21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FF4B-F713-41CA-A03D-F511BE1B15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80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5497-BC01-4DB7-95E2-23FEB6F2ED6E}" type="datetime1">
              <a:rPr kumimoji="1" lang="ja-JP" altLang="en-US" smtClean="0"/>
              <a:t>2026/3/21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FF4B-F713-41CA-A03D-F511BE1B15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62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6B03-FAEB-4C05-8DBA-E1E6323DA1E6}" type="datetime1">
              <a:rPr kumimoji="1" lang="ja-JP" altLang="en-US" smtClean="0"/>
              <a:t>2026/3/21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FF4B-F713-41CA-A03D-F511BE1B15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0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8557-3E55-448A-991E-BAC3B8B1472A}" type="datetime1">
              <a:rPr kumimoji="1" lang="ja-JP" altLang="en-US" smtClean="0"/>
              <a:t>2026/3/21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FF4B-F713-41CA-A03D-F511BE1B15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59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ADE5-3816-4149-B39F-35B92FF7445D}" type="datetime1">
              <a:rPr kumimoji="1" lang="ja-JP" altLang="en-US" smtClean="0"/>
              <a:t>2026/3/21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FF4B-F713-41CA-A03D-F511BE1B15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0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5D16B-56C3-4E49-B063-6AF9167AC745}" type="datetime1">
              <a:rPr kumimoji="1" lang="ja-JP" altLang="en-US" smtClean="0"/>
              <a:t>2026/3/21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FF4B-F713-41CA-A03D-F511BE1B15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45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F1E676-B2DF-4D21-977A-60A707BE0408}" type="datetime1">
              <a:rPr kumimoji="1" lang="ja-JP" altLang="en-US" smtClean="0"/>
              <a:t>2026/3/21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C4FF4B-F713-41CA-A03D-F511BE1B15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37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9BF299-A6C8-4ABF-B2F6-D71B91186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78" y="867529"/>
            <a:ext cx="8192321" cy="2240947"/>
          </a:xfrm>
        </p:spPr>
        <p:txBody>
          <a:bodyPr>
            <a:noAutofit/>
          </a:bodyPr>
          <a:lstStyle/>
          <a:p>
            <a:r>
              <a:rPr lang="en-US" altLang="ja-JP" sz="4400" b="1" dirty="0"/>
              <a:t>CALET</a:t>
            </a:r>
            <a:r>
              <a:rPr lang="ja-JP" altLang="en-US" sz="4400" b="1" dirty="0"/>
              <a:t>ガンマ線観測による</a:t>
            </a:r>
            <a:br>
              <a:rPr lang="en-US" altLang="ja-JP" sz="4400" b="1" dirty="0"/>
            </a:br>
            <a:r>
              <a:rPr lang="ja-JP" altLang="en-US" sz="4400" b="1" dirty="0"/>
              <a:t>銀河中心領域からの</a:t>
            </a:r>
            <a:br>
              <a:rPr lang="en-US" altLang="ja-JP" sz="4400" b="1" dirty="0"/>
            </a:br>
            <a:r>
              <a:rPr lang="ja-JP" altLang="en-US" sz="4400" b="1" dirty="0"/>
              <a:t>暗黒物質信号の探査</a:t>
            </a:r>
            <a:endParaRPr kumimoji="1" lang="ja-JP" altLang="en-US" sz="4400" b="1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F670102A-1E4A-480E-AE9D-AF349699E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5535" y="3260876"/>
            <a:ext cx="7258272" cy="2296768"/>
          </a:xfrm>
        </p:spPr>
        <p:txBody>
          <a:bodyPr>
            <a:normAutofit fontScale="92500"/>
          </a:bodyPr>
          <a:lstStyle/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立命館大理工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Washington Univ. St. </a:t>
            </a:r>
            <a:r>
              <a:rPr lang="en-US" altLang="ja-JP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Louis</a:t>
            </a:r>
            <a:r>
              <a:rPr lang="en-US" altLang="ja-JP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Louisiana State </a:t>
            </a:r>
            <a:r>
              <a:rPr lang="en-US" altLang="ja-JP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Univ.</a:t>
            </a:r>
            <a:r>
              <a:rPr lang="en-US" altLang="ja-JP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早大理工総研</a:t>
            </a:r>
            <a:r>
              <a:rPr lang="en-US" altLang="ja-JP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他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CALET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チーム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sz="2800" dirty="0"/>
              <a:t>森 正樹</a:t>
            </a:r>
            <a:r>
              <a:rPr lang="en-US" altLang="ja-JP" sz="2800" dirty="0"/>
              <a:t>,</a:t>
            </a:r>
            <a:r>
              <a:rPr lang="ja-JP" altLang="en-US" sz="2800" dirty="0"/>
              <a:t> </a:t>
            </a:r>
            <a:r>
              <a:rPr lang="pt-BR" altLang="ja-JP" sz="2800" dirty="0"/>
              <a:t>A. Coleman</a:t>
            </a:r>
            <a:r>
              <a:rPr lang="pt-BR" altLang="ja-JP" sz="2800" baseline="30000" dirty="0"/>
              <a:t>A</a:t>
            </a:r>
            <a:r>
              <a:rPr lang="en-US" altLang="ja-JP" sz="2800" dirty="0"/>
              <a:t>, B</a:t>
            </a:r>
            <a:r>
              <a:rPr lang="pt-BR" altLang="ja-JP" sz="2800" dirty="0"/>
              <a:t>. Rauch</a:t>
            </a:r>
            <a:r>
              <a:rPr lang="pt-BR" altLang="ja-JP" sz="2800" baseline="30000" dirty="0"/>
              <a:t>A</a:t>
            </a:r>
            <a:r>
              <a:rPr lang="en-US" altLang="ja-JP" sz="2800" dirty="0"/>
              <a:t>, </a:t>
            </a:r>
            <a:r>
              <a:rPr lang="pt-BR" altLang="ja-JP" sz="2800" dirty="0"/>
              <a:t>M. Negro</a:t>
            </a:r>
            <a:r>
              <a:rPr lang="en-US" altLang="ja-JP" sz="2800" baseline="30000" dirty="0"/>
              <a:t>B</a:t>
            </a:r>
            <a:r>
              <a:rPr lang="en-US" altLang="ja-JP" sz="2800" dirty="0"/>
              <a:t>, </a:t>
            </a:r>
          </a:p>
          <a:p>
            <a:r>
              <a:rPr lang="ja-JP" altLang="en-US" sz="2800" dirty="0"/>
              <a:t>鳥居祥二</a:t>
            </a:r>
            <a:r>
              <a:rPr lang="en-US" altLang="ja-JP" sz="2800" baseline="30000" dirty="0"/>
              <a:t>C</a:t>
            </a:r>
            <a:r>
              <a:rPr lang="en-US" altLang="ja-JP" sz="2800" dirty="0"/>
              <a:t> , </a:t>
            </a:r>
            <a:r>
              <a:rPr lang="ja-JP" altLang="en-US" sz="2800" dirty="0"/>
              <a:t>他</a:t>
            </a:r>
            <a:r>
              <a:rPr lang="en-US" altLang="ja-JP" sz="2800" dirty="0"/>
              <a:t>CALET</a:t>
            </a:r>
            <a:r>
              <a:rPr lang="ja-JP" altLang="en-US" sz="2800" dirty="0"/>
              <a:t>チーム</a:t>
            </a:r>
            <a:endParaRPr kumimoji="1" lang="ja-JP" altLang="en-US" sz="2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7F3C6A1-09EE-4430-97FC-866FC1B4AE23}"/>
              </a:ext>
            </a:extLst>
          </p:cNvPr>
          <p:cNvSpPr txBox="1"/>
          <p:nvPr/>
        </p:nvSpPr>
        <p:spPr>
          <a:xfrm>
            <a:off x="494478" y="6158422"/>
            <a:ext cx="8450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/>
              <a:t>日本物理学会</a:t>
            </a:r>
            <a:r>
              <a:rPr lang="en-US" altLang="ja-JP" sz="1800" dirty="0">
                <a:effectLst/>
                <a:latin typeface="游ゴシック" panose="020B0400000000000000" pitchFamily="50" charset="-128"/>
                <a:cs typeface="Times New Roman" panose="02020603050405020304" pitchFamily="18" charset="0"/>
              </a:rPr>
              <a:t>2026</a:t>
            </a:r>
            <a:r>
              <a:rPr lang="ja-JP" altLang="ja-JP" sz="1800" dirty="0">
                <a:effectLst/>
                <a:ea typeface="游ゴシック" panose="020B0400000000000000" pitchFamily="50" charset="-128"/>
                <a:cs typeface="Times New Roman" panose="02020603050405020304" pitchFamily="18" charset="0"/>
              </a:rPr>
              <a:t>年</a:t>
            </a:r>
            <a:r>
              <a:rPr lang="ja-JP" altLang="en-US" sz="1800" dirty="0">
                <a:effectLst/>
                <a:ea typeface="游ゴシック" panose="020B0400000000000000" pitchFamily="50" charset="-128"/>
                <a:cs typeface="Times New Roman" panose="02020603050405020304" pitchFamily="18" charset="0"/>
              </a:rPr>
              <a:t>春季</a:t>
            </a:r>
            <a:r>
              <a:rPr lang="ja-JP" altLang="ja-JP" sz="1800" dirty="0">
                <a:effectLst/>
                <a:ea typeface="游ゴシック" panose="020B0400000000000000" pitchFamily="50" charset="-128"/>
                <a:cs typeface="Times New Roman" panose="02020603050405020304" pitchFamily="18" charset="0"/>
              </a:rPr>
              <a:t>大会</a:t>
            </a:r>
            <a:r>
              <a:rPr lang="ja-JP" altLang="en-US" dirty="0">
                <a:ea typeface="游ゴシック" panose="020B0400000000000000" pitchFamily="50" charset="-128"/>
                <a:cs typeface="Times New Roman" panose="02020603050405020304" pitchFamily="18" charset="0"/>
              </a:rPr>
              <a:t>（</a:t>
            </a:r>
            <a:r>
              <a:rPr kumimoji="1" lang="ja-JP" altLang="en-US" sz="1600" dirty="0">
                <a:ea typeface="游ゴシック" panose="020B0400000000000000" pitchFamily="50" charset="-128"/>
                <a:cs typeface="Times New Roman" panose="02020603050405020304" pitchFamily="18" charset="0"/>
              </a:rPr>
              <a:t>オンライン</a:t>
            </a:r>
            <a:r>
              <a:rPr kumimoji="1" lang="ja-JP" altLang="en-US" sz="1600" dirty="0"/>
              <a:t>）</a:t>
            </a:r>
            <a:r>
              <a:rPr kumimoji="1" lang="en-US" altLang="zh-CN" sz="1600" dirty="0"/>
              <a:t>20</a:t>
            </a:r>
            <a:r>
              <a:rPr kumimoji="1" lang="en-US" altLang="ja-JP" sz="1600" dirty="0"/>
              <a:t>26</a:t>
            </a:r>
            <a:r>
              <a:rPr kumimoji="1" lang="zh-CN" altLang="en-US" sz="1600" dirty="0"/>
              <a:t>年</a:t>
            </a:r>
            <a:r>
              <a:rPr kumimoji="1" lang="en-US" altLang="zh-CN" sz="1600" dirty="0"/>
              <a:t>4</a:t>
            </a:r>
            <a:r>
              <a:rPr kumimoji="1" lang="ja-JP" altLang="en-US" sz="1600" dirty="0"/>
              <a:t>月</a:t>
            </a:r>
            <a:r>
              <a:rPr kumimoji="1" lang="en-US" altLang="ja-JP" sz="1600" dirty="0"/>
              <a:t>23</a:t>
            </a:r>
            <a:r>
              <a:rPr kumimoji="1" lang="ja-JP" altLang="en-US" sz="1600" dirty="0"/>
              <a:t>～</a:t>
            </a:r>
            <a:r>
              <a:rPr kumimoji="1" lang="en-US" altLang="ja-JP" sz="1600" dirty="0"/>
              <a:t>26</a:t>
            </a:r>
            <a:r>
              <a:rPr kumimoji="1" lang="ja-JP" altLang="en-US" sz="1600" dirty="0"/>
              <a:t>日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706D168-E498-402B-8881-59596ECB53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9" y="79976"/>
            <a:ext cx="1334161" cy="133416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CFA2587-1CC8-4168-8054-28C92E89A2C2}"/>
              </a:ext>
            </a:extLst>
          </p:cNvPr>
          <p:cNvSpPr txBox="1"/>
          <p:nvPr/>
        </p:nvSpPr>
        <p:spPr>
          <a:xfrm>
            <a:off x="1870613" y="630607"/>
            <a:ext cx="5129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solidFill>
                  <a:schemeClr val="bg1">
                    <a:lumMod val="65000"/>
                  </a:schemeClr>
                </a:solidFill>
              </a:rPr>
              <a:t>Probing the Galactic Center Region for Signatures of Dark Matter with CALET Gamma-ray Data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986D82D-CBCD-4951-8612-F232D85C425E}"/>
              </a:ext>
            </a:extLst>
          </p:cNvPr>
          <p:cNvSpPr txBox="1"/>
          <p:nvPr/>
        </p:nvSpPr>
        <p:spPr>
          <a:xfrm>
            <a:off x="2640431" y="5417644"/>
            <a:ext cx="3590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solidFill>
                  <a:schemeClr val="bg1">
                    <a:lumMod val="65000"/>
                  </a:schemeClr>
                </a:solidFill>
              </a:rPr>
              <a:t>Masaki Mori, for the CALET collaboration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D6EEC1F-704F-4774-BF4C-8586777B06EA}"/>
              </a:ext>
            </a:extLst>
          </p:cNvPr>
          <p:cNvSpPr txBox="1"/>
          <p:nvPr/>
        </p:nvSpPr>
        <p:spPr>
          <a:xfrm>
            <a:off x="3840069" y="266751"/>
            <a:ext cx="119160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23aW2-10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3EF5281-0BD1-F9CF-8832-9F7B08C36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168" y="219369"/>
            <a:ext cx="561615" cy="10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64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34281" y="435042"/>
            <a:ext cx="5915025" cy="68672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769620">
              <a:lnSpc>
                <a:spcPct val="100000"/>
              </a:lnSpc>
              <a:spcBef>
                <a:spcPts val="75"/>
              </a:spcBef>
            </a:pPr>
            <a:r>
              <a:rPr spc="-15" dirty="0"/>
              <a:t>Vela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1421" y="876180"/>
            <a:ext cx="3117889" cy="246116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4747" y="3487533"/>
            <a:ext cx="3079989" cy="24988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450" y="1902004"/>
            <a:ext cx="5148975" cy="376877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31462" y="3337350"/>
            <a:ext cx="1493044" cy="377026"/>
          </a:xfrm>
          <a:prstGeom prst="rect">
            <a:avLst/>
          </a:prstGeom>
          <a:ln w="9524">
            <a:solidFill>
              <a:srgbClr val="FF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64294">
              <a:spcBef>
                <a:spcPts val="420"/>
              </a:spcBef>
            </a:pPr>
            <a:r>
              <a:rPr sz="2100" spc="-8" dirty="0">
                <a:solidFill>
                  <a:srgbClr val="FF0000"/>
                </a:solidFill>
                <a:latin typeface="Arial"/>
                <a:cs typeface="Arial"/>
              </a:rPr>
              <a:t>Preliminary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664184" y="6496512"/>
            <a:ext cx="233347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757575"/>
                </a:solidFill>
                <a:latin typeface="Arial"/>
                <a:cs typeface="Arial"/>
              </a:defRPr>
            </a:lvl1pPr>
          </a:lstStyle>
          <a:p>
            <a:pPr marL="97155">
              <a:lnSpc>
                <a:spcPts val="1425"/>
              </a:lnSpc>
            </a:pPr>
            <a:fld id="{81D60167-4931-47E6-BA6A-407CBD079E47}" type="slidenum">
              <a:rPr lang="en-US" altLang="ja-JP" spc="-50" smtClean="0"/>
              <a:pPr marL="97155">
                <a:lnSpc>
                  <a:spcPts val="1425"/>
                </a:lnSpc>
              </a:pPr>
              <a:t>10</a:t>
            </a:fld>
            <a:endParaRPr spc="-19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B781B7A-D63F-7DF2-7AB1-952534E578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9" y="74225"/>
            <a:ext cx="794167" cy="79416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A17B7BF-9929-A8F0-98AD-1E7B7B9B15EE}"/>
              </a:ext>
            </a:extLst>
          </p:cNvPr>
          <p:cNvSpPr txBox="1"/>
          <p:nvPr/>
        </p:nvSpPr>
        <p:spPr>
          <a:xfrm>
            <a:off x="8331986" y="3182131"/>
            <a:ext cx="5565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GLON</a:t>
            </a:r>
            <a:endParaRPr kumimoji="1" lang="ja-JP" altLang="en-US" sz="11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777EF6-60B3-3BBA-6DB1-FE4F5A0CCFF3}"/>
              </a:ext>
            </a:extLst>
          </p:cNvPr>
          <p:cNvSpPr txBox="1"/>
          <p:nvPr/>
        </p:nvSpPr>
        <p:spPr>
          <a:xfrm>
            <a:off x="8389320" y="5846436"/>
            <a:ext cx="5052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GLAT</a:t>
            </a:r>
            <a:endParaRPr kumimoji="1" lang="ja-JP" alt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87664" y="483102"/>
            <a:ext cx="7910512" cy="68672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769620">
              <a:lnSpc>
                <a:spcPct val="100000"/>
              </a:lnSpc>
              <a:spcBef>
                <a:spcPts val="75"/>
              </a:spcBef>
            </a:pPr>
            <a:r>
              <a:rPr spc="60" dirty="0"/>
              <a:t>Progress</a:t>
            </a:r>
            <a:r>
              <a:rPr spc="-158" dirty="0"/>
              <a:t> </a:t>
            </a:r>
            <a:r>
              <a:rPr dirty="0"/>
              <a:t>Toward</a:t>
            </a:r>
            <a:r>
              <a:rPr spc="-158" dirty="0"/>
              <a:t> </a:t>
            </a:r>
            <a:r>
              <a:rPr spc="-23" dirty="0"/>
              <a:t>GCE</a:t>
            </a:r>
            <a:r>
              <a:rPr spc="-158" dirty="0"/>
              <a:t> </a:t>
            </a:r>
            <a:r>
              <a:rPr spc="34" dirty="0"/>
              <a:t>Analysis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664184" y="6496512"/>
            <a:ext cx="233347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757575"/>
                </a:solidFill>
                <a:latin typeface="Arial"/>
                <a:cs typeface="Arial"/>
              </a:defRPr>
            </a:lvl1pPr>
          </a:lstStyle>
          <a:p>
            <a:pPr marL="97155">
              <a:lnSpc>
                <a:spcPts val="1425"/>
              </a:lnSpc>
            </a:pPr>
            <a:fld id="{81D60167-4931-47E6-BA6A-407CBD079E47}" type="slidenum">
              <a:rPr lang="en-US" altLang="ja-JP" spc="-50" smtClean="0"/>
              <a:pPr marL="97155">
                <a:lnSpc>
                  <a:spcPts val="1425"/>
                </a:lnSpc>
              </a:pPr>
              <a:t>11</a:t>
            </a:fld>
            <a:endParaRPr spc="-19" dirty="0"/>
          </a:p>
        </p:txBody>
      </p:sp>
      <p:sp>
        <p:nvSpPr>
          <p:cNvPr id="3" name="object 3"/>
          <p:cNvSpPr txBox="1"/>
          <p:nvPr/>
        </p:nvSpPr>
        <p:spPr>
          <a:xfrm>
            <a:off x="723411" y="2146002"/>
            <a:ext cx="7722394" cy="783548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11944" indent="-302419">
              <a:spcBef>
                <a:spcPts val="570"/>
              </a:spcBef>
              <a:buChar char="•"/>
              <a:tabLst>
                <a:tab pos="311944" algn="l"/>
              </a:tabLst>
            </a:pPr>
            <a:r>
              <a:rPr sz="2100" dirty="0">
                <a:latin typeface="Arial"/>
                <a:cs typeface="Arial"/>
              </a:rPr>
              <a:t>40°x40°</a:t>
            </a:r>
            <a:r>
              <a:rPr sz="2100" spc="-53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ROI,</a:t>
            </a:r>
            <a:r>
              <a:rPr sz="2100" spc="-49" dirty="0">
                <a:latin typeface="Arial"/>
                <a:cs typeface="Arial"/>
              </a:rPr>
              <a:t> </a:t>
            </a:r>
            <a:r>
              <a:rPr sz="2100" spc="-19" dirty="0">
                <a:latin typeface="Arial"/>
                <a:cs typeface="Arial"/>
              </a:rPr>
              <a:t>1-</a:t>
            </a:r>
            <a:r>
              <a:rPr sz="2100" dirty="0">
                <a:latin typeface="Arial"/>
                <a:cs typeface="Arial"/>
              </a:rPr>
              <a:t>10</a:t>
            </a:r>
            <a:r>
              <a:rPr sz="2100" spc="-49" dirty="0">
                <a:latin typeface="Arial"/>
                <a:cs typeface="Arial"/>
              </a:rPr>
              <a:t> </a:t>
            </a:r>
            <a:r>
              <a:rPr sz="2100" spc="-34" dirty="0">
                <a:latin typeface="Arial"/>
                <a:cs typeface="Arial"/>
              </a:rPr>
              <a:t>GeV,</a:t>
            </a:r>
            <a:r>
              <a:rPr sz="2100" spc="-53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8</a:t>
            </a:r>
            <a:r>
              <a:rPr sz="2100" spc="-49" dirty="0">
                <a:latin typeface="Arial"/>
                <a:cs typeface="Arial"/>
              </a:rPr>
              <a:t> </a:t>
            </a:r>
            <a:r>
              <a:rPr sz="2100" spc="-8" dirty="0">
                <a:latin typeface="Arial"/>
                <a:cs typeface="Arial"/>
              </a:rPr>
              <a:t>bins/decade</a:t>
            </a:r>
            <a:endParaRPr sz="2100">
              <a:latin typeface="Arial"/>
              <a:cs typeface="Arial"/>
            </a:endParaRPr>
          </a:p>
          <a:p>
            <a:pPr marL="311944" indent="-302419">
              <a:spcBef>
                <a:spcPts val="499"/>
              </a:spcBef>
              <a:buChar char="•"/>
              <a:tabLst>
                <a:tab pos="311944" algn="l"/>
              </a:tabLst>
            </a:pPr>
            <a:r>
              <a:rPr sz="2100" dirty="0">
                <a:latin typeface="Arial"/>
                <a:cs typeface="Arial"/>
              </a:rPr>
              <a:t>Galactic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diffuse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emission</a:t>
            </a:r>
            <a:r>
              <a:rPr sz="2100" spc="-71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model: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Cholis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et</a:t>
            </a:r>
            <a:r>
              <a:rPr sz="2100" spc="-71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al.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2022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Model</a:t>
            </a:r>
            <a:r>
              <a:rPr sz="2100" spc="-71" dirty="0">
                <a:latin typeface="Arial"/>
                <a:cs typeface="Arial"/>
              </a:rPr>
              <a:t> </a:t>
            </a:r>
            <a:r>
              <a:rPr sz="2100" spc="-15" dirty="0">
                <a:latin typeface="Arial"/>
                <a:cs typeface="Arial"/>
              </a:rPr>
              <a:t>XLIX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B003E9E-C524-F7C1-8BB7-6CCFA3A3D4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9" y="74225"/>
            <a:ext cx="794167" cy="79416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EFE283A-6400-E4A9-2C05-E86F9562BF9E}"/>
              </a:ext>
            </a:extLst>
          </p:cNvPr>
          <p:cNvSpPr txBox="1"/>
          <p:nvPr/>
        </p:nvSpPr>
        <p:spPr>
          <a:xfrm>
            <a:off x="2623389" y="6050997"/>
            <a:ext cx="389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Cholis et al., PR D 105, 103023 (2022)</a:t>
            </a:r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170BA1E-5BBB-2173-F203-A8DA850DE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6" y="3484836"/>
            <a:ext cx="9144000" cy="1838023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4454E5D-D095-4052-D529-B1620361526F}"/>
              </a:ext>
            </a:extLst>
          </p:cNvPr>
          <p:cNvSpPr txBox="1"/>
          <p:nvPr/>
        </p:nvSpPr>
        <p:spPr>
          <a:xfrm>
            <a:off x="187664" y="5138193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…</a:t>
            </a:r>
            <a:endParaRPr kumimoji="1" lang="ja-JP" altLang="en-US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46412A10-4450-ECD1-797D-9DDB52244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1" y="5471961"/>
            <a:ext cx="9002851" cy="230843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24191E5-CC58-A8F8-8DBC-46BBE2A26086}"/>
              </a:ext>
            </a:extLst>
          </p:cNvPr>
          <p:cNvSpPr txBox="1"/>
          <p:nvPr/>
        </p:nvSpPr>
        <p:spPr>
          <a:xfrm>
            <a:off x="192776" y="5505385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…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19088" y="438060"/>
            <a:ext cx="5915025" cy="68672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769620">
              <a:lnSpc>
                <a:spcPct val="100000"/>
              </a:lnSpc>
              <a:spcBef>
                <a:spcPts val="75"/>
              </a:spcBef>
            </a:pPr>
            <a:r>
              <a:rPr spc="98" dirty="0"/>
              <a:t>GDE</a:t>
            </a:r>
            <a:r>
              <a:rPr spc="-229" dirty="0"/>
              <a:t> </a:t>
            </a:r>
            <a:r>
              <a:rPr spc="79" dirty="0"/>
              <a:t>Model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5866" y="3762254"/>
            <a:ext cx="6487802" cy="283236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540004" y="1357309"/>
            <a:ext cx="6543018" cy="2180666"/>
            <a:chOff x="4660418" y="666745"/>
            <a:chExt cx="7522005" cy="2198273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4095" y="807650"/>
              <a:ext cx="7446078" cy="20316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06714" y="666745"/>
              <a:ext cx="7475709" cy="21982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0418" y="739428"/>
              <a:ext cx="7509721" cy="211208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19088" y="2165914"/>
            <a:ext cx="2078355" cy="563455"/>
          </a:xfrm>
          <a:prstGeom prst="rect">
            <a:avLst/>
          </a:prstGeom>
        </p:spPr>
        <p:txBody>
          <a:bodyPr vert="horz" wrap="square" lIns="0" tIns="105251" rIns="0" bIns="0" rtlCol="0">
            <a:spAutoFit/>
          </a:bodyPr>
          <a:lstStyle/>
          <a:p>
            <a:pPr marL="9525" marR="3810">
              <a:lnSpc>
                <a:spcPct val="70000"/>
              </a:lnSpc>
              <a:spcBef>
                <a:spcPts val="829"/>
              </a:spcBef>
            </a:pPr>
            <a:r>
              <a:rPr sz="2100" dirty="0">
                <a:latin typeface="Arial"/>
                <a:cs typeface="Arial"/>
              </a:rPr>
              <a:t>Cholis</a:t>
            </a:r>
            <a:r>
              <a:rPr sz="2100" spc="-41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et</a:t>
            </a:r>
            <a:r>
              <a:rPr sz="2100" spc="-41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al.</a:t>
            </a:r>
            <a:r>
              <a:rPr sz="2100" spc="-41" dirty="0">
                <a:latin typeface="Arial"/>
                <a:cs typeface="Arial"/>
              </a:rPr>
              <a:t> </a:t>
            </a:r>
            <a:r>
              <a:rPr sz="2100" spc="-15" dirty="0">
                <a:latin typeface="Arial"/>
                <a:cs typeface="Arial"/>
              </a:rPr>
              <a:t>2022 </a:t>
            </a:r>
            <a:r>
              <a:rPr sz="2100" dirty="0">
                <a:latin typeface="Arial"/>
                <a:cs typeface="Arial"/>
              </a:rPr>
              <a:t>Model</a:t>
            </a:r>
            <a:r>
              <a:rPr sz="2100" spc="-79" dirty="0">
                <a:latin typeface="Arial"/>
                <a:cs typeface="Arial"/>
              </a:rPr>
              <a:t> </a:t>
            </a:r>
            <a:r>
              <a:rPr sz="2100" spc="-15" dirty="0">
                <a:latin typeface="Arial"/>
                <a:cs typeface="Arial"/>
              </a:rPr>
              <a:t>XLIX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1664184" y="6496512"/>
            <a:ext cx="233347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757575"/>
                </a:solidFill>
                <a:latin typeface="Arial"/>
                <a:cs typeface="Arial"/>
              </a:defRPr>
            </a:lvl1pPr>
          </a:lstStyle>
          <a:p>
            <a:pPr marL="97155">
              <a:lnSpc>
                <a:spcPts val="1425"/>
              </a:lnSpc>
            </a:pPr>
            <a:fld id="{81D60167-4931-47E6-BA6A-407CBD079E47}" type="slidenum">
              <a:rPr lang="en-US" altLang="ja-JP" spc="-50" smtClean="0"/>
              <a:pPr marL="97155">
                <a:lnSpc>
                  <a:spcPts val="1425"/>
                </a:lnSpc>
              </a:pPr>
              <a:t>12</a:t>
            </a:fld>
            <a:endParaRPr spc="-19" dirty="0"/>
          </a:p>
        </p:txBody>
      </p:sp>
      <p:sp>
        <p:nvSpPr>
          <p:cNvPr id="9" name="object 9"/>
          <p:cNvSpPr txBox="1"/>
          <p:nvPr/>
        </p:nvSpPr>
        <p:spPr>
          <a:xfrm>
            <a:off x="319088" y="4430990"/>
            <a:ext cx="1841659" cy="88998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ts val="2516"/>
              </a:lnSpc>
              <a:spcBef>
                <a:spcPts val="75"/>
              </a:spcBef>
            </a:pPr>
            <a:r>
              <a:rPr sz="2100" spc="-8" dirty="0">
                <a:latin typeface="Arial"/>
                <a:cs typeface="Arial"/>
              </a:rPr>
              <a:t>gll_iem_v07</a:t>
            </a:r>
            <a:endParaRPr sz="2100" dirty="0">
              <a:latin typeface="Arial"/>
              <a:cs typeface="Arial"/>
            </a:endParaRPr>
          </a:p>
          <a:p>
            <a:pPr marL="9525" marR="3810">
              <a:lnSpc>
                <a:spcPct val="70000"/>
              </a:lnSpc>
              <a:spcBef>
                <a:spcPts val="750"/>
              </a:spcBef>
            </a:pPr>
            <a:r>
              <a:rPr sz="2100" dirty="0">
                <a:latin typeface="Arial"/>
                <a:cs typeface="Arial"/>
              </a:rPr>
              <a:t>(includes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8" dirty="0">
                <a:latin typeface="Arial"/>
                <a:cs typeface="Arial"/>
              </a:rPr>
              <a:t>Fermi Bubbles)</a:t>
            </a:r>
            <a:endParaRPr sz="2100" dirty="0">
              <a:latin typeface="Arial"/>
              <a:cs typeface="Arial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EABC74F-6BCC-2FCE-7D4A-BAAC1CD411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9" y="74225"/>
            <a:ext cx="794167" cy="794167"/>
          </a:xfrm>
          <a:prstGeom prst="rect">
            <a:avLst/>
          </a:prstGeom>
        </p:spPr>
      </p:pic>
      <p:sp>
        <p:nvSpPr>
          <p:cNvPr id="15" name="楕円 14">
            <a:extLst>
              <a:ext uri="{FF2B5EF4-FFF2-40B4-BE49-F238E27FC236}">
                <a16:creationId xmlns:a16="http://schemas.microsoft.com/office/drawing/2014/main" id="{D26CF869-A9D0-DD24-344C-D8C40354ADE3}"/>
              </a:ext>
            </a:extLst>
          </p:cNvPr>
          <p:cNvSpPr/>
          <p:nvPr/>
        </p:nvSpPr>
        <p:spPr>
          <a:xfrm>
            <a:off x="2891037" y="3088153"/>
            <a:ext cx="361380" cy="1697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EDD9262F-ADC2-C18B-755D-BDB2620679D1}"/>
              </a:ext>
            </a:extLst>
          </p:cNvPr>
          <p:cNvSpPr/>
          <p:nvPr/>
        </p:nvSpPr>
        <p:spPr>
          <a:xfrm>
            <a:off x="5806170" y="6266548"/>
            <a:ext cx="361380" cy="1697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41486" y="471308"/>
            <a:ext cx="7897260" cy="68672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769620">
              <a:lnSpc>
                <a:spcPct val="100000"/>
              </a:lnSpc>
              <a:spcBef>
                <a:spcPts val="75"/>
              </a:spcBef>
            </a:pPr>
            <a:r>
              <a:rPr spc="60" dirty="0"/>
              <a:t>Progress</a:t>
            </a:r>
            <a:r>
              <a:rPr spc="-158" dirty="0"/>
              <a:t> </a:t>
            </a:r>
            <a:r>
              <a:rPr dirty="0"/>
              <a:t>Toward</a:t>
            </a:r>
            <a:r>
              <a:rPr spc="-158" dirty="0"/>
              <a:t> </a:t>
            </a:r>
            <a:r>
              <a:rPr spc="-23" dirty="0"/>
              <a:t>GCE</a:t>
            </a:r>
            <a:r>
              <a:rPr spc="-158" dirty="0"/>
              <a:t> </a:t>
            </a:r>
            <a:r>
              <a:rPr spc="34" dirty="0"/>
              <a:t>Analysis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19334" y="1407759"/>
            <a:ext cx="8011560" cy="1924886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36709" indent="-302419">
              <a:lnSpc>
                <a:spcPct val="100000"/>
              </a:lnSpc>
              <a:spcBef>
                <a:spcPts val="570"/>
              </a:spcBef>
              <a:tabLst>
                <a:tab pos="337185" algn="l"/>
              </a:tabLst>
            </a:pPr>
            <a:r>
              <a:rPr dirty="0"/>
              <a:t>40°x40°</a:t>
            </a:r>
            <a:r>
              <a:rPr spc="-53" dirty="0"/>
              <a:t> </a:t>
            </a:r>
            <a:r>
              <a:rPr dirty="0"/>
              <a:t>ROI,</a:t>
            </a:r>
            <a:r>
              <a:rPr spc="-49" dirty="0"/>
              <a:t> </a:t>
            </a:r>
            <a:r>
              <a:rPr spc="-19" dirty="0"/>
              <a:t>1-</a:t>
            </a:r>
            <a:r>
              <a:rPr dirty="0"/>
              <a:t>10</a:t>
            </a:r>
            <a:r>
              <a:rPr spc="-49" dirty="0"/>
              <a:t> </a:t>
            </a:r>
            <a:r>
              <a:rPr spc="-34" dirty="0"/>
              <a:t>GeV,</a:t>
            </a:r>
            <a:r>
              <a:rPr spc="-53" dirty="0"/>
              <a:t> </a:t>
            </a:r>
            <a:r>
              <a:rPr dirty="0"/>
              <a:t>8</a:t>
            </a:r>
            <a:r>
              <a:rPr spc="-49" dirty="0"/>
              <a:t> </a:t>
            </a:r>
            <a:r>
              <a:rPr spc="-8" dirty="0"/>
              <a:t>bins/decade</a:t>
            </a:r>
          </a:p>
          <a:p>
            <a:pPr marL="336709" indent="-302419">
              <a:lnSpc>
                <a:spcPct val="100000"/>
              </a:lnSpc>
              <a:spcBef>
                <a:spcPts val="499"/>
              </a:spcBef>
              <a:tabLst>
                <a:tab pos="337185" algn="l"/>
              </a:tabLst>
            </a:pPr>
            <a:r>
              <a:rPr dirty="0"/>
              <a:t>Galactic</a:t>
            </a:r>
            <a:r>
              <a:rPr spc="-75" dirty="0"/>
              <a:t> </a:t>
            </a:r>
            <a:r>
              <a:rPr dirty="0"/>
              <a:t>diffuse</a:t>
            </a:r>
            <a:r>
              <a:rPr spc="-75" dirty="0"/>
              <a:t> </a:t>
            </a:r>
            <a:r>
              <a:rPr dirty="0"/>
              <a:t>emission</a:t>
            </a:r>
            <a:r>
              <a:rPr spc="-71" dirty="0"/>
              <a:t> </a:t>
            </a:r>
            <a:r>
              <a:rPr dirty="0"/>
              <a:t>model:</a:t>
            </a:r>
            <a:r>
              <a:rPr spc="-75" dirty="0"/>
              <a:t> </a:t>
            </a:r>
            <a:r>
              <a:rPr dirty="0"/>
              <a:t>Cholis</a:t>
            </a:r>
            <a:r>
              <a:rPr spc="-75" dirty="0"/>
              <a:t> </a:t>
            </a:r>
            <a:r>
              <a:rPr dirty="0"/>
              <a:t>et</a:t>
            </a:r>
            <a:r>
              <a:rPr spc="-71" dirty="0"/>
              <a:t> </a:t>
            </a:r>
            <a:r>
              <a:rPr dirty="0"/>
              <a:t>al.</a:t>
            </a:r>
            <a:r>
              <a:rPr spc="-75" dirty="0"/>
              <a:t> </a:t>
            </a:r>
            <a:r>
              <a:rPr dirty="0"/>
              <a:t>2022</a:t>
            </a:r>
            <a:r>
              <a:rPr spc="-75" dirty="0"/>
              <a:t> </a:t>
            </a:r>
            <a:r>
              <a:rPr dirty="0"/>
              <a:t>Model</a:t>
            </a:r>
            <a:r>
              <a:rPr spc="-71" dirty="0"/>
              <a:t> </a:t>
            </a:r>
            <a:r>
              <a:rPr spc="-15" dirty="0"/>
              <a:t>XLIX</a:t>
            </a:r>
          </a:p>
          <a:p>
            <a:pPr marL="336709" indent="-302419">
              <a:lnSpc>
                <a:spcPct val="100000"/>
              </a:lnSpc>
              <a:spcBef>
                <a:spcPts val="499"/>
              </a:spcBef>
              <a:tabLst>
                <a:tab pos="337185" algn="l"/>
              </a:tabLst>
            </a:pPr>
            <a:r>
              <a:rPr dirty="0"/>
              <a:t>GCE</a:t>
            </a:r>
            <a:r>
              <a:rPr spc="-56" dirty="0"/>
              <a:t> </a:t>
            </a:r>
            <a:r>
              <a:rPr dirty="0"/>
              <a:t>template</a:t>
            </a:r>
            <a:r>
              <a:rPr spc="-53" dirty="0"/>
              <a:t> </a:t>
            </a:r>
            <a:r>
              <a:rPr dirty="0"/>
              <a:t>based</a:t>
            </a:r>
            <a:r>
              <a:rPr spc="-53" dirty="0"/>
              <a:t> </a:t>
            </a:r>
            <a:r>
              <a:rPr dirty="0"/>
              <a:t>on</a:t>
            </a:r>
            <a:r>
              <a:rPr spc="-49" dirty="0"/>
              <a:t> </a:t>
            </a:r>
            <a:r>
              <a:rPr spc="-8" dirty="0"/>
              <a:t>generalized</a:t>
            </a:r>
            <a:r>
              <a:rPr spc="-53" dirty="0"/>
              <a:t> </a:t>
            </a:r>
            <a:r>
              <a:rPr dirty="0"/>
              <a:t>NFW</a:t>
            </a:r>
            <a:r>
              <a:rPr spc="-53" dirty="0"/>
              <a:t> </a:t>
            </a:r>
            <a:r>
              <a:rPr spc="-8" dirty="0"/>
              <a:t>profile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66431" y="4510653"/>
            <a:ext cx="2279809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100" dirty="0">
                <a:latin typeface="Arial"/>
                <a:cs typeface="Arial"/>
              </a:rPr>
              <a:t>γ</a:t>
            </a:r>
            <a:r>
              <a:rPr sz="2100" spc="-23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=</a:t>
            </a:r>
            <a:r>
              <a:rPr sz="2100" spc="-23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1.2,</a:t>
            </a:r>
            <a:r>
              <a:rPr sz="2100" spc="-19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r</a:t>
            </a:r>
            <a:r>
              <a:rPr sz="2081" baseline="-31531" dirty="0">
                <a:latin typeface="Arial"/>
                <a:cs typeface="Arial"/>
              </a:rPr>
              <a:t>s</a:t>
            </a:r>
            <a:r>
              <a:rPr sz="2081" spc="264" baseline="-31531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=</a:t>
            </a:r>
            <a:r>
              <a:rPr sz="2100" spc="-23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20</a:t>
            </a:r>
            <a:r>
              <a:rPr sz="2100" spc="-23" dirty="0">
                <a:latin typeface="Arial"/>
                <a:cs typeface="Arial"/>
              </a:rPr>
              <a:t> </a:t>
            </a:r>
            <a:r>
              <a:rPr sz="2100" spc="-19" dirty="0">
                <a:latin typeface="Arial"/>
                <a:cs typeface="Arial"/>
              </a:rPr>
              <a:t>kpc</a:t>
            </a:r>
            <a:endParaRPr sz="21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507" y="3495065"/>
            <a:ext cx="2843658" cy="85316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664184" y="6496512"/>
            <a:ext cx="233347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757575"/>
                </a:solidFill>
                <a:latin typeface="Arial"/>
                <a:cs typeface="Arial"/>
              </a:defRPr>
            </a:lvl1pPr>
          </a:lstStyle>
          <a:p>
            <a:pPr marL="97155">
              <a:lnSpc>
                <a:spcPts val="1425"/>
              </a:lnSpc>
            </a:pPr>
            <a:fld id="{81D60167-4931-47E6-BA6A-407CBD079E47}" type="slidenum">
              <a:rPr lang="en-US" altLang="ja-JP" spc="-50" smtClean="0"/>
              <a:pPr marL="97155">
                <a:lnSpc>
                  <a:spcPts val="1425"/>
                </a:lnSpc>
              </a:pPr>
              <a:t>13</a:t>
            </a:fld>
            <a:endParaRPr spc="-19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7CD3FC3-6D81-B722-D7AE-86A648E29E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9" y="74225"/>
            <a:ext cx="794167" cy="794167"/>
          </a:xfrm>
          <a:prstGeom prst="rect">
            <a:avLst/>
          </a:prstGeom>
        </p:spPr>
      </p:pic>
      <p:pic>
        <p:nvPicPr>
          <p:cNvPr id="7" name="コンテンツ プレースホルダー 3">
            <a:extLst>
              <a:ext uri="{FF2B5EF4-FFF2-40B4-BE49-F238E27FC236}">
                <a16:creationId xmlns:a16="http://schemas.microsoft.com/office/drawing/2014/main" id="{1C72E106-73D3-ED8F-DBB6-DC5693200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853" y="3280144"/>
            <a:ext cx="4366596" cy="33144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D7A00-E8C8-8634-687B-6D91E5575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>
            <a:extLst>
              <a:ext uri="{FF2B5EF4-FFF2-40B4-BE49-F238E27FC236}">
                <a16:creationId xmlns:a16="http://schemas.microsoft.com/office/drawing/2014/main" id="{E671A884-D76D-D90B-51F1-C75EA80A39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486" y="502086"/>
            <a:ext cx="7897260" cy="625171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769620">
              <a:lnSpc>
                <a:spcPct val="100000"/>
              </a:lnSpc>
              <a:spcBef>
                <a:spcPts val="75"/>
              </a:spcBef>
            </a:pPr>
            <a:r>
              <a:rPr sz="4000" spc="-23" dirty="0"/>
              <a:t>GCE</a:t>
            </a:r>
            <a:r>
              <a:rPr sz="4000" spc="-158" dirty="0"/>
              <a:t> </a:t>
            </a:r>
            <a:r>
              <a:rPr lang="en-US" sz="4000" spc="-158" dirty="0"/>
              <a:t>SED with </a:t>
            </a:r>
            <a:r>
              <a:rPr lang="en-US" altLang="ja-JP" sz="4000" spc="-158" dirty="0"/>
              <a:t>CALET </a:t>
            </a:r>
            <a:r>
              <a:rPr lang="en-US" altLang="ja-JP" sz="4000" spc="34" dirty="0"/>
              <a:t>&amp; Fermi-LAT</a:t>
            </a:r>
            <a:endParaRPr sz="4000" spc="34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760F0F1-D37B-5360-88B3-180754308AD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664184" y="6496512"/>
            <a:ext cx="233347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757575"/>
                </a:solidFill>
                <a:latin typeface="Arial"/>
                <a:cs typeface="Arial"/>
              </a:defRPr>
            </a:lvl1pPr>
          </a:lstStyle>
          <a:p>
            <a:pPr marL="97155">
              <a:lnSpc>
                <a:spcPts val="1425"/>
              </a:lnSpc>
            </a:pPr>
            <a:fld id="{81D60167-4931-47E6-BA6A-407CBD079E47}" type="slidenum">
              <a:rPr lang="en-US" altLang="ja-JP" spc="-50" smtClean="0"/>
              <a:pPr marL="97155">
                <a:lnSpc>
                  <a:spcPts val="1425"/>
                </a:lnSpc>
              </a:pPr>
              <a:t>14</a:t>
            </a:fld>
            <a:endParaRPr spc="-19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05DF165-F5F7-6D66-6CD9-75F3D929E6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9" y="74225"/>
            <a:ext cx="794167" cy="794167"/>
          </a:xfrm>
          <a:prstGeom prst="rect">
            <a:avLst/>
          </a:prstGeom>
        </p:spPr>
      </p:pic>
      <p:pic>
        <p:nvPicPr>
          <p:cNvPr id="11" name="コンテンツ プレースホルダー 10">
            <a:extLst>
              <a:ext uri="{FF2B5EF4-FFF2-40B4-BE49-F238E27FC236}">
                <a16:creationId xmlns:a16="http://schemas.microsoft.com/office/drawing/2014/main" id="{11D5767F-E1EA-65CE-5760-BF67E4F93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3556" y="1825625"/>
            <a:ext cx="7202504" cy="435133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1DA54F2-8C13-C3ED-7ECD-4DC6E6500BFB}"/>
              </a:ext>
            </a:extLst>
          </p:cNvPr>
          <p:cNvSpPr txBox="1"/>
          <p:nvPr/>
        </p:nvSpPr>
        <p:spPr>
          <a:xfrm>
            <a:off x="6592186" y="1430079"/>
            <a:ext cx="1370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2-10 GeV</a:t>
            </a:r>
            <a:endParaRPr kumimoji="1" lang="ja-JP" altLang="en-US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AC89DA-D95E-9751-CD2E-FE5E51CDEA4D}"/>
              </a:ext>
            </a:extLst>
          </p:cNvPr>
          <p:cNvSpPr txBox="1"/>
          <p:nvPr/>
        </p:nvSpPr>
        <p:spPr>
          <a:xfrm>
            <a:off x="2996250" y="4251250"/>
            <a:ext cx="2069284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Preliminary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47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80598" y="471308"/>
            <a:ext cx="7039451" cy="1363835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pc="60" dirty="0"/>
              <a:t>Progress</a:t>
            </a:r>
            <a:r>
              <a:rPr spc="-172" dirty="0"/>
              <a:t> </a:t>
            </a:r>
            <a:r>
              <a:rPr dirty="0"/>
              <a:t>Toward</a:t>
            </a:r>
            <a:r>
              <a:rPr spc="-172" dirty="0"/>
              <a:t> </a:t>
            </a:r>
            <a:r>
              <a:rPr spc="-23" dirty="0"/>
              <a:t>GCE</a:t>
            </a:r>
            <a:r>
              <a:rPr spc="-169" dirty="0"/>
              <a:t> </a:t>
            </a:r>
            <a:r>
              <a:rPr spc="41" dirty="0"/>
              <a:t>Analysis</a:t>
            </a:r>
            <a:r>
              <a:rPr spc="-172" dirty="0"/>
              <a:t> </a:t>
            </a:r>
            <a:r>
              <a:rPr spc="-3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3419" y="1780023"/>
            <a:ext cx="7479983" cy="21750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2425" indent="-342900">
              <a:lnSpc>
                <a:spcPts val="2393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sz="2100" dirty="0">
                <a:latin typeface="Arial"/>
                <a:cs typeface="Arial"/>
              </a:rPr>
              <a:t>Developing</a:t>
            </a:r>
            <a:r>
              <a:rPr sz="2100" spc="-71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mask</a:t>
            </a:r>
            <a:r>
              <a:rPr sz="2100" spc="-71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of</a:t>
            </a:r>
            <a:r>
              <a:rPr sz="2100" spc="-68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point</a:t>
            </a:r>
            <a:r>
              <a:rPr sz="2100" spc="-71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sources</a:t>
            </a:r>
            <a:r>
              <a:rPr sz="2100" spc="-71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and</a:t>
            </a:r>
            <a:r>
              <a:rPr sz="2100" spc="-68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Galactic</a:t>
            </a:r>
            <a:r>
              <a:rPr sz="2100" spc="-71" dirty="0">
                <a:latin typeface="Arial"/>
                <a:cs typeface="Arial"/>
              </a:rPr>
              <a:t> </a:t>
            </a:r>
            <a:r>
              <a:rPr sz="2100" spc="-8" dirty="0">
                <a:latin typeface="Arial"/>
                <a:cs typeface="Arial"/>
              </a:rPr>
              <a:t>plane.</a:t>
            </a:r>
            <a:endParaRPr sz="2100" dirty="0">
              <a:latin typeface="Arial"/>
              <a:cs typeface="Arial"/>
            </a:endParaRPr>
          </a:p>
          <a:p>
            <a:pPr marL="352425" marR="3810" indent="-342900">
              <a:lnSpc>
                <a:spcPts val="2265"/>
              </a:lnSpc>
              <a:spcBef>
                <a:spcPts val="161"/>
              </a:spcBef>
              <a:buFont typeface="Arial" panose="020B0604020202020204" pitchFamily="34" charset="0"/>
              <a:buChar char="•"/>
            </a:pPr>
            <a:r>
              <a:rPr sz="2100" dirty="0">
                <a:latin typeface="Arial"/>
                <a:cs typeface="Arial"/>
              </a:rPr>
              <a:t>For</a:t>
            </a:r>
            <a:r>
              <a:rPr sz="2100" spc="-53" dirty="0">
                <a:latin typeface="Arial"/>
                <a:cs typeface="Arial"/>
              </a:rPr>
              <a:t> </a:t>
            </a:r>
            <a:r>
              <a:rPr sz="2100" spc="-8" dirty="0">
                <a:latin typeface="Arial"/>
                <a:cs typeface="Arial"/>
              </a:rPr>
              <a:t>comparison</a:t>
            </a:r>
            <a:r>
              <a:rPr sz="2100" spc="-49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to</a:t>
            </a:r>
            <a:r>
              <a:rPr sz="2100" spc="-49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Fermi</a:t>
            </a:r>
            <a:r>
              <a:rPr sz="2100" spc="-49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GCE</a:t>
            </a:r>
            <a:r>
              <a:rPr sz="2100" spc="-53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analysis</a:t>
            </a:r>
            <a:r>
              <a:rPr sz="2100" spc="-49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and</a:t>
            </a:r>
            <a:r>
              <a:rPr sz="2100" spc="-53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to</a:t>
            </a:r>
            <a:r>
              <a:rPr sz="2100" spc="-49" dirty="0">
                <a:latin typeface="Arial"/>
                <a:cs typeface="Arial"/>
              </a:rPr>
              <a:t> </a:t>
            </a:r>
            <a:r>
              <a:rPr sz="2100" spc="-8" dirty="0">
                <a:latin typeface="Arial"/>
                <a:cs typeface="Arial"/>
              </a:rPr>
              <a:t>compensate</a:t>
            </a:r>
            <a:r>
              <a:rPr sz="2100" spc="-49" dirty="0">
                <a:latin typeface="Arial"/>
                <a:cs typeface="Arial"/>
              </a:rPr>
              <a:t> </a:t>
            </a:r>
            <a:r>
              <a:rPr sz="2100" spc="-19" dirty="0">
                <a:latin typeface="Arial"/>
                <a:cs typeface="Arial"/>
              </a:rPr>
              <a:t>for </a:t>
            </a:r>
            <a:r>
              <a:rPr sz="2100" dirty="0">
                <a:latin typeface="Arial"/>
                <a:cs typeface="Arial"/>
              </a:rPr>
              <a:t>CALET’s</a:t>
            </a:r>
            <a:r>
              <a:rPr sz="2100" spc="-68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lower</a:t>
            </a:r>
            <a:r>
              <a:rPr sz="2100" spc="-64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statistics,</a:t>
            </a:r>
            <a:r>
              <a:rPr sz="2100" spc="-68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we</a:t>
            </a:r>
            <a:r>
              <a:rPr sz="2100" spc="-64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choose</a:t>
            </a:r>
            <a:r>
              <a:rPr sz="2100" spc="-68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to</a:t>
            </a:r>
            <a:r>
              <a:rPr sz="2100" spc="-64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mask</a:t>
            </a:r>
            <a:r>
              <a:rPr sz="2100" spc="-68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sources</a:t>
            </a:r>
            <a:r>
              <a:rPr sz="2100" spc="-64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based</a:t>
            </a:r>
            <a:r>
              <a:rPr sz="2100" spc="-68" dirty="0">
                <a:latin typeface="Arial"/>
                <a:cs typeface="Arial"/>
              </a:rPr>
              <a:t> </a:t>
            </a:r>
            <a:r>
              <a:rPr sz="2100" spc="-19" dirty="0">
                <a:latin typeface="Arial"/>
                <a:cs typeface="Arial"/>
              </a:rPr>
              <a:t>on </a:t>
            </a:r>
            <a:r>
              <a:rPr sz="2100" dirty="0">
                <a:latin typeface="Arial"/>
                <a:cs typeface="Arial"/>
              </a:rPr>
              <a:t>Fermi</a:t>
            </a:r>
            <a:r>
              <a:rPr sz="2100" spc="-79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TS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-8" dirty="0">
                <a:latin typeface="Arial"/>
                <a:cs typeface="Arial"/>
              </a:rPr>
              <a:t>values:</a:t>
            </a:r>
            <a:endParaRPr lang="en-US" sz="2100" spc="-8" dirty="0">
              <a:latin typeface="Arial"/>
              <a:cs typeface="Arial"/>
            </a:endParaRPr>
          </a:p>
          <a:p>
            <a:pPr marL="752475" marR="3810" lvl="1" indent="-285750">
              <a:lnSpc>
                <a:spcPts val="2265"/>
              </a:lnSpc>
              <a:spcBef>
                <a:spcPts val="161"/>
              </a:spcBef>
              <a:buFont typeface="Arial" panose="020B0604020202020204" pitchFamily="34" charset="0"/>
              <a:buChar char="•"/>
            </a:pPr>
            <a:r>
              <a:rPr dirty="0">
                <a:latin typeface="Calibri"/>
                <a:cs typeface="Calibri"/>
              </a:rPr>
              <a:t>|b|&lt;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9" dirty="0">
                <a:latin typeface="Calibri"/>
                <a:cs typeface="Calibri"/>
              </a:rPr>
              <a:t>1°</a:t>
            </a:r>
            <a:endParaRPr lang="en-US" spc="-19" dirty="0">
              <a:latin typeface="Calibri"/>
              <a:cs typeface="Calibri"/>
            </a:endParaRPr>
          </a:p>
          <a:p>
            <a:pPr marL="752475" marR="3810" lvl="1" indent="-285750">
              <a:lnSpc>
                <a:spcPts val="2265"/>
              </a:lnSpc>
              <a:spcBef>
                <a:spcPts val="161"/>
              </a:spcBef>
              <a:buFont typeface="Arial" panose="020B0604020202020204" pitchFamily="34" charset="0"/>
              <a:buChar char="•"/>
            </a:pPr>
            <a:r>
              <a:rPr dirty="0">
                <a:latin typeface="Arial"/>
                <a:cs typeface="Arial"/>
              </a:rPr>
              <a:t>0.3°</a:t>
            </a:r>
            <a:r>
              <a:rPr spc="-3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point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sources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25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≤</a:t>
            </a:r>
            <a:r>
              <a:rPr spc="-6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TS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&lt;</a:t>
            </a:r>
            <a:r>
              <a:rPr spc="-34" dirty="0">
                <a:latin typeface="Arial"/>
                <a:cs typeface="Arial"/>
              </a:rPr>
              <a:t> </a:t>
            </a:r>
            <a:r>
              <a:rPr spc="-19" dirty="0">
                <a:latin typeface="Arial"/>
                <a:cs typeface="Arial"/>
              </a:rPr>
              <a:t>49</a:t>
            </a:r>
            <a:endParaRPr lang="en-US" spc="-19" dirty="0">
              <a:latin typeface="Arial"/>
              <a:cs typeface="Arial"/>
            </a:endParaRPr>
          </a:p>
          <a:p>
            <a:pPr marL="752475" marR="3810" lvl="1" indent="-285750">
              <a:lnSpc>
                <a:spcPts val="2265"/>
              </a:lnSpc>
              <a:spcBef>
                <a:spcPts val="161"/>
              </a:spcBef>
              <a:buFont typeface="Arial" panose="020B0604020202020204" pitchFamily="34" charset="0"/>
              <a:buChar char="•"/>
            </a:pPr>
            <a:r>
              <a:rPr dirty="0">
                <a:latin typeface="Calibri"/>
                <a:cs typeface="Calibri"/>
              </a:rPr>
              <a:t>0.7</a:t>
            </a:r>
            <a:r>
              <a:rPr dirty="0">
                <a:latin typeface="Arial"/>
                <a:cs typeface="Arial"/>
              </a:rPr>
              <a:t>°</a:t>
            </a:r>
            <a:r>
              <a:rPr spc="-124" dirty="0">
                <a:latin typeface="Arial"/>
                <a:cs typeface="Arial"/>
              </a:rPr>
              <a:t> </a:t>
            </a:r>
            <a:r>
              <a:rPr dirty="0">
                <a:latin typeface="Calibri"/>
                <a:cs typeface="Calibri"/>
              </a:rPr>
              <a:t>point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sources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TS</a:t>
            </a:r>
            <a:r>
              <a:rPr spc="-26" dirty="0">
                <a:latin typeface="Calibri"/>
                <a:cs typeface="Calibri"/>
              </a:rPr>
              <a:t> </a:t>
            </a:r>
            <a:r>
              <a:rPr dirty="0">
                <a:latin typeface="Arial"/>
                <a:cs typeface="Arial"/>
              </a:rPr>
              <a:t>≥</a:t>
            </a:r>
            <a:r>
              <a:rPr spc="-120" dirty="0">
                <a:latin typeface="Arial"/>
                <a:cs typeface="Arial"/>
              </a:rPr>
              <a:t> </a:t>
            </a:r>
            <a:r>
              <a:rPr spc="-19" dirty="0">
                <a:latin typeface="Calibri"/>
                <a:cs typeface="Calibri"/>
              </a:rPr>
              <a:t>49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3419" y="4873842"/>
            <a:ext cx="3150870" cy="6328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350" dirty="0">
                <a:latin typeface="Arial"/>
                <a:cs typeface="Arial"/>
              </a:rPr>
              <a:t>Procedure</a:t>
            </a:r>
            <a:r>
              <a:rPr sz="1350" spc="-19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based</a:t>
            </a:r>
            <a:r>
              <a:rPr sz="1350" spc="-19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on</a:t>
            </a:r>
            <a:r>
              <a:rPr sz="1350" spc="-19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Zhong</a:t>
            </a:r>
            <a:r>
              <a:rPr sz="1350" spc="-19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and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-8" dirty="0">
                <a:latin typeface="Arial"/>
                <a:cs typeface="Arial"/>
              </a:rPr>
              <a:t>Cholis </a:t>
            </a:r>
            <a:r>
              <a:rPr sz="1350" dirty="0">
                <a:latin typeface="Arial"/>
                <a:cs typeface="Arial"/>
              </a:rPr>
              <a:t>Phys.</a:t>
            </a:r>
            <a:r>
              <a:rPr sz="1350" spc="-26" dirty="0">
                <a:latin typeface="Arial"/>
                <a:cs typeface="Arial"/>
              </a:rPr>
              <a:t> </a:t>
            </a:r>
            <a:r>
              <a:rPr sz="1350" spc="-8" dirty="0">
                <a:latin typeface="Arial"/>
                <a:cs typeface="Arial"/>
              </a:rPr>
              <a:t>Rev.</a:t>
            </a:r>
            <a:r>
              <a:rPr sz="1350" spc="-26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D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109</a:t>
            </a:r>
            <a:r>
              <a:rPr sz="1350" dirty="0">
                <a:latin typeface="Arial"/>
                <a:cs typeface="Arial"/>
              </a:rPr>
              <a:t>,</a:t>
            </a:r>
            <a:r>
              <a:rPr sz="1350" spc="-23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123017</a:t>
            </a:r>
            <a:r>
              <a:rPr sz="1350" spc="-23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and</a:t>
            </a:r>
            <a:r>
              <a:rPr sz="1350" spc="-94" dirty="0">
                <a:latin typeface="Arial"/>
                <a:cs typeface="Arial"/>
              </a:rPr>
              <a:t> </a:t>
            </a:r>
            <a:r>
              <a:rPr sz="1350" spc="-8" dirty="0">
                <a:latin typeface="Arial"/>
                <a:cs typeface="Arial"/>
              </a:rPr>
              <a:t>Alemanno </a:t>
            </a:r>
            <a:r>
              <a:rPr sz="1350" dirty="0">
                <a:latin typeface="Arial"/>
                <a:cs typeface="Arial"/>
              </a:rPr>
              <a:t>et</a:t>
            </a:r>
            <a:r>
              <a:rPr sz="1350" spc="-11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al.</a:t>
            </a:r>
            <a:r>
              <a:rPr sz="1350" spc="-8" dirty="0">
                <a:latin typeface="Arial"/>
                <a:cs typeface="Arial"/>
              </a:rPr>
              <a:t> arxiv:2512.23458v1</a:t>
            </a:r>
            <a:endParaRPr sz="135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7647" y="3538330"/>
            <a:ext cx="2299033" cy="260376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5713" y="3597965"/>
            <a:ext cx="2428485" cy="249926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280059" y="6192408"/>
            <a:ext cx="4566621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spc="-8" dirty="0">
                <a:latin typeface="Arial"/>
                <a:cs typeface="Arial"/>
              </a:rPr>
              <a:t>CALET</a:t>
            </a:r>
            <a:r>
              <a:rPr sz="1200" spc="-38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counts</a:t>
            </a:r>
            <a:r>
              <a:rPr sz="1200" spc="-11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map</a:t>
            </a:r>
            <a:r>
              <a:rPr sz="1200" spc="-11" dirty="0">
                <a:latin typeface="Arial"/>
                <a:cs typeface="Arial"/>
              </a:rPr>
              <a:t> </a:t>
            </a:r>
            <a:r>
              <a:rPr sz="1200" spc="-8" dirty="0">
                <a:latin typeface="Arial"/>
                <a:cs typeface="Arial"/>
              </a:rPr>
              <a:t>1-</a:t>
            </a:r>
            <a:r>
              <a:rPr sz="1200" dirty="0">
                <a:latin typeface="Arial"/>
                <a:cs typeface="Arial"/>
              </a:rPr>
              <a:t>10</a:t>
            </a:r>
            <a:r>
              <a:rPr sz="1200" spc="-11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GeV</a:t>
            </a:r>
            <a:r>
              <a:rPr sz="1200" spc="-11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unmasked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(left)</a:t>
            </a:r>
            <a:r>
              <a:rPr sz="1200" spc="-11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1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masked</a:t>
            </a:r>
            <a:r>
              <a:rPr sz="1200" spc="-11" dirty="0">
                <a:latin typeface="Arial"/>
                <a:cs typeface="Arial"/>
              </a:rPr>
              <a:t> </a:t>
            </a:r>
            <a:r>
              <a:rPr sz="1200" spc="-8" dirty="0">
                <a:latin typeface="Arial"/>
                <a:cs typeface="Arial"/>
              </a:rPr>
              <a:t>(right)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41C0ACE-6B18-F9C3-37B9-2C644D9002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9" y="74225"/>
            <a:ext cx="794167" cy="794167"/>
          </a:xfrm>
          <a:prstGeom prst="rect">
            <a:avLst/>
          </a:prstGeom>
        </p:spPr>
      </p:pic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3E5918-1FB6-E921-3E86-0F27D5356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FF4B-F713-41CA-A03D-F511BE1B15D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17A2AF-527A-12F7-FE13-88EC64814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2D2CE6-6EDD-9406-4231-9703B3C97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CALET gamma-ray data analysis is successfully integrated into </a:t>
            </a:r>
            <a:r>
              <a:rPr kumimoji="1" lang="en-US" altLang="ja-JP" dirty="0" err="1"/>
              <a:t>FermiPy</a:t>
            </a:r>
            <a:endParaRPr lang="en-US" altLang="ja-JP" dirty="0"/>
          </a:p>
          <a:p>
            <a:r>
              <a:rPr kumimoji="1" lang="en-US" altLang="ja-JP" dirty="0"/>
              <a:t>GCE analysis is underway</a:t>
            </a:r>
          </a:p>
          <a:p>
            <a:pPr lvl="1"/>
            <a:r>
              <a:rPr kumimoji="1" lang="en-US" altLang="ja-JP" dirty="0"/>
              <a:t>Preliminary results are encouraging</a:t>
            </a:r>
          </a:p>
          <a:p>
            <a:pPr lvl="1"/>
            <a:r>
              <a:rPr kumimoji="1" lang="en-US" altLang="ja-JP" dirty="0"/>
              <a:t>Mask development in progress</a:t>
            </a:r>
          </a:p>
          <a:p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Acknowledgements:</a:t>
            </a:r>
          </a:p>
          <a:p>
            <a:pPr marL="0" indent="0">
              <a:buNone/>
            </a:pPr>
            <a:r>
              <a:rPr kumimoji="1" lang="en-US" altLang="ja-JP" dirty="0"/>
              <a:t>Alex Reustle and Joe </a:t>
            </a:r>
            <a:r>
              <a:rPr kumimoji="1" lang="en-US" altLang="ja-JP" dirty="0" err="1"/>
              <a:t>Asercion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FermiPy</a:t>
            </a:r>
            <a:r>
              <a:rPr kumimoji="1" lang="en-US" altLang="ja-JP" dirty="0"/>
              <a:t> staff </a:t>
            </a:r>
            <a:r>
              <a:rPr kumimoji="1" lang="en-US" altLang="ja-JP" dirty="0" err="1"/>
              <a:t>Miltos</a:t>
            </a:r>
            <a:r>
              <a:rPr kumimoji="1" lang="en-US" altLang="ja-JP" dirty="0"/>
              <a:t> Michailidis, Stanford Postdoc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D44A93-A776-A9BB-D933-FC1D42C6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FF4B-F713-41CA-A03D-F511BE1B15D5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F1B776A-2E31-5E0D-5FA2-ECE6E4B268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9" y="74225"/>
            <a:ext cx="794167" cy="79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0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74643" y="782746"/>
            <a:ext cx="4141699" cy="440505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800" b="1" spc="-30" dirty="0">
                <a:latin typeface="Trebuchet MS"/>
                <a:cs typeface="Trebuchet MS"/>
              </a:rPr>
              <a:t>The</a:t>
            </a:r>
            <a:r>
              <a:rPr sz="2800" b="1" spc="-101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CALET</a:t>
            </a:r>
            <a:r>
              <a:rPr sz="2800" b="1" spc="-98" dirty="0">
                <a:latin typeface="Trebuchet MS"/>
                <a:cs typeface="Trebuchet MS"/>
              </a:rPr>
              <a:t> </a:t>
            </a:r>
            <a:r>
              <a:rPr sz="2800" b="1" spc="-8" dirty="0">
                <a:latin typeface="Trebuchet MS"/>
                <a:cs typeface="Trebuchet MS"/>
              </a:rPr>
              <a:t>Collaboration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8245" y="989497"/>
            <a:ext cx="1504950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spc="71" dirty="0">
                <a:latin typeface="Trebuchet MS"/>
                <a:cs typeface="Trebuchet MS"/>
              </a:rPr>
              <a:t>as</a:t>
            </a:r>
            <a:r>
              <a:rPr sz="1200" b="1" spc="-71" dirty="0">
                <a:latin typeface="Trebuchet MS"/>
                <a:cs typeface="Trebuchet MS"/>
              </a:rPr>
              <a:t> </a:t>
            </a:r>
            <a:r>
              <a:rPr sz="1200" b="1" dirty="0">
                <a:latin typeface="Trebuchet MS"/>
                <a:cs typeface="Trebuchet MS"/>
              </a:rPr>
              <a:t>of</a:t>
            </a:r>
            <a:r>
              <a:rPr sz="1200" b="1" spc="-68" dirty="0">
                <a:latin typeface="Trebuchet MS"/>
                <a:cs typeface="Trebuchet MS"/>
              </a:rPr>
              <a:t> </a:t>
            </a:r>
            <a:r>
              <a:rPr sz="1200" b="1" spc="-38" dirty="0">
                <a:latin typeface="Trebuchet MS"/>
                <a:cs typeface="Trebuchet MS"/>
              </a:rPr>
              <a:t>Jun</a:t>
            </a:r>
            <a:r>
              <a:rPr sz="1200" b="1" spc="-68" dirty="0">
                <a:latin typeface="Trebuchet MS"/>
                <a:cs typeface="Trebuchet MS"/>
              </a:rPr>
              <a:t> </a:t>
            </a:r>
            <a:r>
              <a:rPr sz="1200" b="1" spc="-19" dirty="0">
                <a:latin typeface="Trebuchet MS"/>
                <a:cs typeface="Trebuchet MS"/>
              </a:rPr>
              <a:t>12</a:t>
            </a:r>
            <a:r>
              <a:rPr sz="1200" b="1" spc="-68" dirty="0">
                <a:latin typeface="Trebuchet MS"/>
                <a:cs typeface="Trebuchet MS"/>
              </a:rPr>
              <a:t> </a:t>
            </a:r>
            <a:r>
              <a:rPr sz="1200" b="1" spc="-53" dirty="0">
                <a:latin typeface="Trebuchet MS"/>
                <a:cs typeface="Trebuchet MS"/>
              </a:rPr>
              <a:t>28,</a:t>
            </a:r>
            <a:r>
              <a:rPr sz="1200" b="1" spc="-68" dirty="0">
                <a:latin typeface="Trebuchet MS"/>
                <a:cs typeface="Trebuchet MS"/>
              </a:rPr>
              <a:t> </a:t>
            </a:r>
            <a:r>
              <a:rPr sz="1200" b="1" spc="-15" dirty="0">
                <a:latin typeface="Trebuchet MS"/>
                <a:cs typeface="Trebuchet MS"/>
              </a:rPr>
              <a:t>2025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6153" y="842039"/>
            <a:ext cx="8422958" cy="1855470"/>
            <a:chOff x="975737" y="6222"/>
            <a:chExt cx="11230610" cy="2473960"/>
          </a:xfrm>
        </p:grpSpPr>
        <p:sp>
          <p:nvSpPr>
            <p:cNvPr id="5" name="object 5"/>
            <p:cNvSpPr/>
            <p:nvPr/>
          </p:nvSpPr>
          <p:spPr>
            <a:xfrm>
              <a:off x="990025" y="475399"/>
              <a:ext cx="11202035" cy="9525"/>
            </a:xfrm>
            <a:custGeom>
              <a:avLst/>
              <a:gdLst/>
              <a:ahLst/>
              <a:cxnLst/>
              <a:rect l="l" t="t" r="r" b="b"/>
              <a:pathLst>
                <a:path w="11202035" h="9525">
                  <a:moveTo>
                    <a:pt x="0" y="9299"/>
                  </a:moveTo>
                  <a:lnTo>
                    <a:pt x="11201999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04613" y="6222"/>
              <a:ext cx="700639" cy="4469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33627" y="6222"/>
              <a:ext cx="694599" cy="4469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602" y="6222"/>
              <a:ext cx="698153" cy="4469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67696" y="762685"/>
              <a:ext cx="1718881" cy="171696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821230" y="2730774"/>
            <a:ext cx="85677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351949" algn="l"/>
              </a:tabLst>
            </a:pPr>
            <a:r>
              <a:rPr sz="1350" b="1" spc="-19" dirty="0">
                <a:solidFill>
                  <a:srgbClr val="FF0000"/>
                </a:solidFill>
                <a:latin typeface="Arial"/>
                <a:cs typeface="Arial"/>
              </a:rPr>
              <a:t>PI: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350" b="1" spc="-8" dirty="0">
                <a:solidFill>
                  <a:srgbClr val="FF0000"/>
                </a:solidFill>
                <a:latin typeface="Arial"/>
                <a:cs typeface="Arial"/>
              </a:rPr>
              <a:t>Japan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21230" y="2936514"/>
            <a:ext cx="523875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spc="-8" dirty="0">
                <a:solidFill>
                  <a:srgbClr val="2E42DA"/>
                </a:solidFill>
                <a:latin typeface="Arial"/>
                <a:cs typeface="Arial"/>
              </a:rPr>
              <a:t>Co-</a:t>
            </a:r>
            <a:r>
              <a:rPr sz="1350" b="1" spc="-19" dirty="0">
                <a:solidFill>
                  <a:srgbClr val="2E42DA"/>
                </a:solidFill>
                <a:latin typeface="Arial"/>
                <a:cs typeface="Arial"/>
              </a:rPr>
              <a:t>PI:</a:t>
            </a:r>
            <a:endParaRPr sz="1350">
              <a:latin typeface="Arial"/>
              <a:cs typeface="Arial"/>
            </a:endParaRPr>
          </a:p>
          <a:p>
            <a:pPr marL="9525"/>
            <a:r>
              <a:rPr sz="1350" b="1" spc="-8" dirty="0">
                <a:solidFill>
                  <a:srgbClr val="00B050"/>
                </a:solidFill>
                <a:latin typeface="Arial"/>
                <a:cs typeface="Arial"/>
              </a:rPr>
              <a:t>Co-</a:t>
            </a:r>
            <a:r>
              <a:rPr sz="1350" b="1" spc="-19" dirty="0">
                <a:solidFill>
                  <a:srgbClr val="00B050"/>
                </a:solidFill>
                <a:latin typeface="Arial"/>
                <a:cs typeface="Arial"/>
              </a:rPr>
              <a:t>PI: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07030" y="2936514"/>
            <a:ext cx="381000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350" b="1" spc="-8" dirty="0">
                <a:solidFill>
                  <a:srgbClr val="2E42DA"/>
                </a:solidFill>
                <a:latin typeface="Arial"/>
                <a:cs typeface="Arial"/>
              </a:rPr>
              <a:t>Italy </a:t>
            </a:r>
            <a:r>
              <a:rPr sz="1350" b="1" spc="-19" dirty="0">
                <a:solidFill>
                  <a:srgbClr val="00B050"/>
                </a:solidFill>
                <a:latin typeface="Arial"/>
                <a:cs typeface="Arial"/>
              </a:rPr>
              <a:t>USA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52539" y="2319304"/>
            <a:ext cx="1425416" cy="225266"/>
          </a:xfrm>
          <a:custGeom>
            <a:avLst/>
            <a:gdLst/>
            <a:ahLst/>
            <a:cxnLst/>
            <a:rect l="l" t="t" r="r" b="b"/>
            <a:pathLst>
              <a:path w="1900554" h="300355">
                <a:moveTo>
                  <a:pt x="0" y="0"/>
                </a:moveTo>
                <a:lnTo>
                  <a:pt x="1900514" y="0"/>
                </a:lnTo>
                <a:lnTo>
                  <a:pt x="1900514" y="300316"/>
                </a:lnTo>
                <a:lnTo>
                  <a:pt x="0" y="300316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2E42DA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 txBox="1"/>
          <p:nvPr/>
        </p:nvSpPr>
        <p:spPr>
          <a:xfrm>
            <a:off x="325267" y="1399345"/>
            <a:ext cx="7265194" cy="13022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0988">
              <a:spcBef>
                <a:spcPts val="75"/>
              </a:spcBef>
            </a:pPr>
            <a:r>
              <a:rPr sz="1200" spc="-8" dirty="0">
                <a:latin typeface="Arial"/>
                <a:cs typeface="Arial"/>
              </a:rPr>
              <a:t>O.</a:t>
            </a:r>
            <a:r>
              <a:rPr sz="1200" spc="-79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Adriani,</a:t>
            </a:r>
            <a:r>
              <a:rPr sz="1181" baseline="31746" dirty="0">
                <a:latin typeface="Arial"/>
                <a:cs typeface="Arial"/>
              </a:rPr>
              <a:t>1,2</a:t>
            </a:r>
            <a:r>
              <a:rPr sz="1181" spc="-78" baseline="31746" dirty="0">
                <a:latin typeface="Arial"/>
                <a:cs typeface="Arial"/>
              </a:rPr>
              <a:t> </a:t>
            </a:r>
            <a:r>
              <a:rPr sz="1200" spc="-83" dirty="0">
                <a:latin typeface="Arial"/>
                <a:cs typeface="Arial"/>
              </a:rPr>
              <a:t>Y.</a:t>
            </a:r>
            <a:r>
              <a:rPr sz="1200" spc="-71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Akaike,</a:t>
            </a:r>
            <a:r>
              <a:rPr sz="1181" baseline="31746" dirty="0">
                <a:latin typeface="Arial"/>
                <a:cs typeface="Arial"/>
              </a:rPr>
              <a:t>3,4</a:t>
            </a:r>
            <a:r>
              <a:rPr sz="1181" spc="-50" baseline="31746" dirty="0">
                <a:latin typeface="Arial"/>
                <a:cs typeface="Arial"/>
              </a:rPr>
              <a:t> </a:t>
            </a:r>
            <a:r>
              <a:rPr sz="1200" spc="-8" dirty="0">
                <a:latin typeface="Arial"/>
                <a:cs typeface="Arial"/>
              </a:rPr>
              <a:t>K.</a:t>
            </a:r>
            <a:r>
              <a:rPr sz="1200" spc="-79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Asano,</a:t>
            </a:r>
            <a:r>
              <a:rPr sz="1181" baseline="31746" dirty="0">
                <a:latin typeface="Arial"/>
                <a:cs typeface="Arial"/>
              </a:rPr>
              <a:t>5</a:t>
            </a:r>
            <a:r>
              <a:rPr sz="1181" spc="113" baseline="31746" dirty="0">
                <a:latin typeface="Arial"/>
                <a:cs typeface="Arial"/>
              </a:rPr>
              <a:t> </a:t>
            </a:r>
            <a:r>
              <a:rPr sz="1200" spc="-83" dirty="0">
                <a:latin typeface="Arial"/>
                <a:cs typeface="Arial"/>
              </a:rPr>
              <a:t>Y.</a:t>
            </a:r>
            <a:r>
              <a:rPr sz="1200" spc="-71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Asaoka,</a:t>
            </a:r>
            <a:r>
              <a:rPr sz="1181" baseline="31746" dirty="0">
                <a:latin typeface="Arial"/>
                <a:cs typeface="Arial"/>
              </a:rPr>
              <a:t>5</a:t>
            </a:r>
            <a:r>
              <a:rPr sz="1181" spc="129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E.</a:t>
            </a:r>
            <a:r>
              <a:rPr sz="1200" spc="-19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Berti,</a:t>
            </a:r>
            <a:r>
              <a:rPr sz="1181" baseline="31746" dirty="0">
                <a:latin typeface="Arial"/>
                <a:cs typeface="Arial"/>
              </a:rPr>
              <a:t>2,6</a:t>
            </a:r>
            <a:r>
              <a:rPr sz="1181" spc="129" baseline="31746" dirty="0">
                <a:latin typeface="Arial"/>
                <a:cs typeface="Arial"/>
              </a:rPr>
              <a:t> </a:t>
            </a:r>
            <a:r>
              <a:rPr sz="1200" spc="-86" dirty="0">
                <a:latin typeface="Arial"/>
                <a:cs typeface="Arial"/>
              </a:rPr>
              <a:t>P.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Betti,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181" baseline="31746" dirty="0">
                <a:latin typeface="Arial"/>
                <a:cs typeface="Arial"/>
              </a:rPr>
              <a:t>2,6</a:t>
            </a:r>
            <a:r>
              <a:rPr sz="1181" spc="134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G.</a:t>
            </a:r>
            <a:r>
              <a:rPr sz="1200" spc="-23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Bigongiari,</a:t>
            </a:r>
            <a:r>
              <a:rPr sz="1181" baseline="31746" dirty="0">
                <a:latin typeface="Arial"/>
                <a:cs typeface="Arial"/>
              </a:rPr>
              <a:t>7,8</a:t>
            </a:r>
            <a:r>
              <a:rPr sz="1181" spc="293" baseline="31746" dirty="0">
                <a:latin typeface="Arial"/>
                <a:cs typeface="Arial"/>
              </a:rPr>
              <a:t> </a:t>
            </a:r>
            <a:r>
              <a:rPr sz="1200" spc="-8" dirty="0">
                <a:latin typeface="Arial"/>
                <a:cs typeface="Arial"/>
              </a:rPr>
              <a:t>W.R.</a:t>
            </a:r>
            <a:r>
              <a:rPr sz="1200" spc="-23" dirty="0">
                <a:latin typeface="Arial"/>
                <a:cs typeface="Arial"/>
              </a:rPr>
              <a:t> </a:t>
            </a:r>
            <a:r>
              <a:rPr sz="1200" spc="-8" dirty="0">
                <a:latin typeface="Arial"/>
                <a:cs typeface="Arial"/>
              </a:rPr>
              <a:t>Binns,</a:t>
            </a:r>
            <a:r>
              <a:rPr sz="1181" spc="-11" baseline="31746" dirty="0">
                <a:latin typeface="Arial"/>
                <a:cs typeface="Arial"/>
              </a:rPr>
              <a:t>9</a:t>
            </a:r>
            <a:endParaRPr sz="1181" baseline="31746" dirty="0">
              <a:latin typeface="Arial"/>
              <a:cs typeface="Arial"/>
            </a:endParaRPr>
          </a:p>
          <a:p>
            <a:pPr marL="302895" marR="297180" indent="140970">
              <a:tabLst>
                <a:tab pos="2278856" algn="l"/>
              </a:tabLst>
            </a:pPr>
            <a:r>
              <a:rPr sz="1200" dirty="0">
                <a:latin typeface="Arial"/>
                <a:cs typeface="Arial"/>
              </a:rPr>
              <a:t>M.</a:t>
            </a:r>
            <a:r>
              <a:rPr sz="1200" spc="-38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Bongi,</a:t>
            </a:r>
            <a:r>
              <a:rPr sz="1181" baseline="31746" dirty="0">
                <a:latin typeface="Arial"/>
                <a:cs typeface="Arial"/>
              </a:rPr>
              <a:t>1,2</a:t>
            </a:r>
            <a:r>
              <a:rPr sz="1181" spc="-17" baseline="31746" dirty="0">
                <a:latin typeface="Arial"/>
                <a:cs typeface="Arial"/>
              </a:rPr>
              <a:t> </a:t>
            </a:r>
            <a:r>
              <a:rPr sz="1200" spc="-86" dirty="0">
                <a:latin typeface="Arial"/>
                <a:cs typeface="Arial"/>
              </a:rPr>
              <a:t>P.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Brogi,</a:t>
            </a:r>
            <a:r>
              <a:rPr sz="1181" baseline="31746" dirty="0">
                <a:latin typeface="Arial"/>
                <a:cs typeface="Arial"/>
              </a:rPr>
              <a:t>7,8</a:t>
            </a:r>
            <a:r>
              <a:rPr sz="1181" spc="-11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A.</a:t>
            </a:r>
            <a:r>
              <a:rPr sz="1200" spc="-19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Bruno,</a:t>
            </a:r>
            <a:r>
              <a:rPr sz="1181" baseline="31746" dirty="0">
                <a:latin typeface="Arial"/>
                <a:cs typeface="Arial"/>
              </a:rPr>
              <a:t>10</a:t>
            </a:r>
            <a:r>
              <a:rPr sz="1181" spc="-17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N.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9" dirty="0">
                <a:latin typeface="Arial"/>
                <a:cs typeface="Arial"/>
              </a:rPr>
              <a:t>Cannady,</a:t>
            </a:r>
            <a:r>
              <a:rPr sz="1181" spc="-28" baseline="31746" dirty="0">
                <a:latin typeface="Arial"/>
                <a:cs typeface="Arial"/>
              </a:rPr>
              <a:t>11</a:t>
            </a:r>
            <a:r>
              <a:rPr sz="1181" spc="-56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G.</a:t>
            </a:r>
            <a:r>
              <a:rPr sz="1200" spc="-19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Castellini,</a:t>
            </a:r>
            <a:r>
              <a:rPr sz="1181" baseline="31746" dirty="0">
                <a:latin typeface="Arial"/>
                <a:cs typeface="Arial"/>
              </a:rPr>
              <a:t>6</a:t>
            </a:r>
            <a:r>
              <a:rPr sz="1181" spc="134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C.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Checchia,</a:t>
            </a:r>
            <a:r>
              <a:rPr sz="1181" baseline="31746" dirty="0">
                <a:latin typeface="Arial"/>
                <a:cs typeface="Arial"/>
              </a:rPr>
              <a:t>7,8</a:t>
            </a:r>
            <a:r>
              <a:rPr sz="1181" spc="-17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M.L.</a:t>
            </a:r>
            <a:r>
              <a:rPr sz="1200" spc="-19" dirty="0">
                <a:latin typeface="Arial"/>
                <a:cs typeface="Arial"/>
              </a:rPr>
              <a:t> </a:t>
            </a:r>
            <a:r>
              <a:rPr sz="1200" spc="-8" dirty="0">
                <a:latin typeface="Arial"/>
                <a:cs typeface="Arial"/>
              </a:rPr>
              <a:t>Cherry,</a:t>
            </a:r>
            <a:r>
              <a:rPr sz="1181" spc="-11" baseline="31746" dirty="0">
                <a:latin typeface="Arial"/>
                <a:cs typeface="Arial"/>
              </a:rPr>
              <a:t>12 </a:t>
            </a:r>
            <a:r>
              <a:rPr sz="1200" spc="-19" dirty="0">
                <a:latin typeface="Arial"/>
                <a:cs typeface="Arial"/>
              </a:rPr>
              <a:t>A. </a:t>
            </a:r>
            <a:r>
              <a:rPr sz="1200" dirty="0">
                <a:latin typeface="Arial"/>
                <a:cs typeface="Arial"/>
              </a:rPr>
              <a:t>Coleman,9</a:t>
            </a:r>
            <a:r>
              <a:rPr sz="1200" spc="-34" dirty="0">
                <a:latin typeface="Arial"/>
                <a:cs typeface="Arial"/>
              </a:rPr>
              <a:t> </a:t>
            </a:r>
            <a:r>
              <a:rPr sz="1200" spc="-8" dirty="0">
                <a:latin typeface="Arial"/>
                <a:cs typeface="Arial"/>
              </a:rPr>
              <a:t>G.Collazuol,</a:t>
            </a:r>
            <a:r>
              <a:rPr sz="1181" spc="-11" baseline="31746" dirty="0">
                <a:latin typeface="Arial"/>
                <a:cs typeface="Arial"/>
              </a:rPr>
              <a:t>13,14</a:t>
            </a:r>
            <a:r>
              <a:rPr sz="1181" baseline="31746" dirty="0">
                <a:latin typeface="Arial"/>
                <a:cs typeface="Arial"/>
              </a:rPr>
              <a:t>	</a:t>
            </a:r>
            <a:r>
              <a:rPr sz="1200" dirty="0">
                <a:latin typeface="Arial"/>
                <a:cs typeface="Arial"/>
              </a:rPr>
              <a:t>G.A.</a:t>
            </a:r>
            <a:r>
              <a:rPr sz="1200" spc="-2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Nolfo,</a:t>
            </a:r>
            <a:r>
              <a:rPr sz="1181" baseline="31746" dirty="0">
                <a:latin typeface="Arial"/>
                <a:cs typeface="Arial"/>
              </a:rPr>
              <a:t>10</a:t>
            </a:r>
            <a:r>
              <a:rPr sz="1181" spc="287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K.</a:t>
            </a:r>
            <a:r>
              <a:rPr sz="1200" spc="-2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Ebisawa,</a:t>
            </a:r>
            <a:r>
              <a:rPr sz="1181" baseline="31746" dirty="0">
                <a:latin typeface="Arial"/>
                <a:cs typeface="Arial"/>
              </a:rPr>
              <a:t>15</a:t>
            </a:r>
            <a:r>
              <a:rPr sz="1181" spc="39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A.</a:t>
            </a:r>
            <a:r>
              <a:rPr sz="1200" spc="-23" dirty="0">
                <a:latin typeface="Arial"/>
                <a:cs typeface="Arial"/>
              </a:rPr>
              <a:t> </a:t>
            </a:r>
            <a:r>
              <a:rPr sz="1200" spc="-8" dirty="0">
                <a:latin typeface="Arial"/>
                <a:cs typeface="Arial"/>
              </a:rPr>
              <a:t>W.</a:t>
            </a:r>
            <a:r>
              <a:rPr sz="1200" spc="-2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Ficklin,</a:t>
            </a:r>
            <a:r>
              <a:rPr sz="1181" baseline="31746" dirty="0">
                <a:latin typeface="Arial"/>
                <a:cs typeface="Arial"/>
              </a:rPr>
              <a:t>12</a:t>
            </a:r>
            <a:r>
              <a:rPr sz="1181" spc="124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H.</a:t>
            </a:r>
            <a:r>
              <a:rPr sz="1200" spc="-23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Fuke,</a:t>
            </a:r>
            <a:r>
              <a:rPr sz="1181" baseline="31746" dirty="0">
                <a:latin typeface="Arial"/>
                <a:cs typeface="Arial"/>
              </a:rPr>
              <a:t>15</a:t>
            </a:r>
            <a:r>
              <a:rPr sz="1181" spc="-23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S.</a:t>
            </a:r>
            <a:r>
              <a:rPr sz="1200" spc="-26" dirty="0">
                <a:latin typeface="Arial"/>
                <a:cs typeface="Arial"/>
              </a:rPr>
              <a:t> </a:t>
            </a:r>
            <a:r>
              <a:rPr sz="1200" spc="-8" dirty="0">
                <a:latin typeface="Arial"/>
                <a:cs typeface="Arial"/>
              </a:rPr>
              <a:t>Gonzi,</a:t>
            </a:r>
            <a:r>
              <a:rPr sz="1181" spc="-11" baseline="31746" dirty="0">
                <a:latin typeface="Arial"/>
                <a:cs typeface="Arial"/>
              </a:rPr>
              <a:t>1,2,6</a:t>
            </a:r>
            <a:endParaRPr sz="1181" baseline="31746" dirty="0">
              <a:latin typeface="Arial"/>
              <a:cs typeface="Arial"/>
            </a:endParaRPr>
          </a:p>
          <a:p>
            <a:pPr marL="47625"/>
            <a:r>
              <a:rPr sz="1200" spc="-34" dirty="0">
                <a:latin typeface="Arial"/>
                <a:cs typeface="Arial"/>
              </a:rPr>
              <a:t>T.G.</a:t>
            </a:r>
            <a:r>
              <a:rPr sz="1200" spc="-53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Guzik,</a:t>
            </a:r>
            <a:r>
              <a:rPr sz="1181" baseline="31746" dirty="0">
                <a:latin typeface="Arial"/>
                <a:cs typeface="Arial"/>
              </a:rPr>
              <a:t>12</a:t>
            </a:r>
            <a:r>
              <a:rPr sz="1181" spc="90" baseline="31746" dirty="0">
                <a:latin typeface="Arial"/>
                <a:cs typeface="Arial"/>
              </a:rPr>
              <a:t> </a:t>
            </a:r>
            <a:r>
              <a:rPr sz="1200" spc="-68" dirty="0">
                <a:latin typeface="Arial"/>
                <a:cs typeface="Arial"/>
              </a:rPr>
              <a:t>T.</a:t>
            </a:r>
            <a:r>
              <a:rPr sz="1200" spc="-19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Hams,</a:t>
            </a:r>
            <a:r>
              <a:rPr sz="1181" baseline="31746" dirty="0">
                <a:latin typeface="Arial"/>
                <a:cs typeface="Arial"/>
              </a:rPr>
              <a:t>16</a:t>
            </a:r>
            <a:r>
              <a:rPr sz="1181" spc="-28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K.Hibino,</a:t>
            </a:r>
            <a:r>
              <a:rPr sz="1181" baseline="31746" dirty="0">
                <a:latin typeface="Arial"/>
                <a:cs typeface="Arial"/>
              </a:rPr>
              <a:t>17</a:t>
            </a:r>
            <a:r>
              <a:rPr sz="1181" spc="-28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M.</a:t>
            </a:r>
            <a:r>
              <a:rPr sz="1200" spc="-3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Ichimura,</a:t>
            </a:r>
            <a:r>
              <a:rPr sz="1181" baseline="31746" dirty="0">
                <a:latin typeface="Arial"/>
                <a:cs typeface="Arial"/>
              </a:rPr>
              <a:t>18</a:t>
            </a:r>
            <a:r>
              <a:rPr sz="1181" spc="118" baseline="31746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M.H.Israel,</a:t>
            </a:r>
            <a:r>
              <a:rPr sz="1181" baseline="31746" dirty="0">
                <a:latin typeface="Arial"/>
                <a:cs typeface="Arial"/>
              </a:rPr>
              <a:t>9</a:t>
            </a:r>
            <a:r>
              <a:rPr sz="1181" spc="269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K.</a:t>
            </a:r>
            <a:r>
              <a:rPr sz="1200" spc="-3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Kasahara,</a:t>
            </a:r>
            <a:r>
              <a:rPr sz="1181" baseline="31746" dirty="0">
                <a:latin typeface="Arial"/>
                <a:cs typeface="Arial"/>
              </a:rPr>
              <a:t>19</a:t>
            </a:r>
            <a:r>
              <a:rPr sz="1181" spc="113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J.</a:t>
            </a:r>
            <a:r>
              <a:rPr sz="1200" spc="-3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Kataoka,</a:t>
            </a:r>
            <a:r>
              <a:rPr sz="1181" baseline="31746" dirty="0">
                <a:latin typeface="Arial"/>
                <a:cs typeface="Arial"/>
              </a:rPr>
              <a:t>20</a:t>
            </a:r>
            <a:r>
              <a:rPr sz="1181" spc="264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R.</a:t>
            </a:r>
            <a:r>
              <a:rPr sz="1200" spc="-34" dirty="0">
                <a:latin typeface="Arial"/>
                <a:cs typeface="Arial"/>
              </a:rPr>
              <a:t> </a:t>
            </a:r>
            <a:r>
              <a:rPr sz="1200" spc="-8" dirty="0">
                <a:latin typeface="Arial"/>
                <a:cs typeface="Arial"/>
              </a:rPr>
              <a:t>Kataoka,</a:t>
            </a:r>
            <a:r>
              <a:rPr sz="1181" spc="-11" baseline="31746" dirty="0">
                <a:latin typeface="Arial"/>
                <a:cs typeface="Arial"/>
              </a:rPr>
              <a:t>21</a:t>
            </a:r>
            <a:endParaRPr sz="1181" baseline="31746" dirty="0">
              <a:latin typeface="Arial"/>
              <a:cs typeface="Arial"/>
            </a:endParaRPr>
          </a:p>
          <a:p>
            <a:pPr marL="653414"/>
            <a:r>
              <a:rPr sz="1200" spc="-86" dirty="0">
                <a:latin typeface="Arial"/>
                <a:cs typeface="Arial"/>
              </a:rPr>
              <a:t>Y.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Katayose,</a:t>
            </a:r>
            <a:r>
              <a:rPr sz="1181" baseline="31746" dirty="0">
                <a:latin typeface="Arial"/>
                <a:cs typeface="Arial"/>
              </a:rPr>
              <a:t>22</a:t>
            </a:r>
            <a:r>
              <a:rPr sz="1181" spc="-62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C.</a:t>
            </a:r>
            <a:r>
              <a:rPr sz="1200" spc="-23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Kato,</a:t>
            </a:r>
            <a:r>
              <a:rPr sz="1181" baseline="31746" dirty="0">
                <a:latin typeface="Arial"/>
                <a:cs typeface="Arial"/>
              </a:rPr>
              <a:t>23</a:t>
            </a:r>
            <a:r>
              <a:rPr sz="1181" spc="134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N.</a:t>
            </a:r>
            <a:r>
              <a:rPr sz="1200" spc="-19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Kawanaka,</a:t>
            </a:r>
            <a:r>
              <a:rPr sz="1181" baseline="31746" dirty="0">
                <a:latin typeface="Arial"/>
                <a:cs typeface="Arial"/>
              </a:rPr>
              <a:t>24,25</a:t>
            </a:r>
            <a:r>
              <a:rPr sz="1181" spc="118" baseline="31746" dirty="0">
                <a:latin typeface="Arial"/>
                <a:cs typeface="Arial"/>
              </a:rPr>
              <a:t> </a:t>
            </a:r>
            <a:r>
              <a:rPr sz="1200" spc="-86" dirty="0">
                <a:latin typeface="Arial"/>
                <a:cs typeface="Arial"/>
              </a:rPr>
              <a:t>Y.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Kawakubo,</a:t>
            </a:r>
            <a:r>
              <a:rPr sz="1181" baseline="31746" dirty="0">
                <a:latin typeface="Arial"/>
                <a:cs typeface="Arial"/>
              </a:rPr>
              <a:t>26</a:t>
            </a:r>
            <a:r>
              <a:rPr sz="1181" spc="134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K.</a:t>
            </a:r>
            <a:r>
              <a:rPr sz="1200" spc="-23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Kobayashi,</a:t>
            </a:r>
            <a:r>
              <a:rPr sz="1181" baseline="31746" dirty="0">
                <a:latin typeface="Arial"/>
                <a:cs typeface="Arial"/>
              </a:rPr>
              <a:t>3,4</a:t>
            </a:r>
            <a:r>
              <a:rPr sz="1181" spc="-11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K.</a:t>
            </a:r>
            <a:r>
              <a:rPr sz="1200" spc="-19" dirty="0">
                <a:latin typeface="Arial"/>
                <a:cs typeface="Arial"/>
              </a:rPr>
              <a:t> </a:t>
            </a:r>
            <a:r>
              <a:rPr sz="1200" spc="-8" dirty="0">
                <a:latin typeface="Arial"/>
                <a:cs typeface="Arial"/>
              </a:rPr>
              <a:t>Kohri,</a:t>
            </a:r>
            <a:r>
              <a:rPr sz="1181" spc="-11" baseline="31746" dirty="0">
                <a:latin typeface="Arial"/>
                <a:cs typeface="Arial"/>
              </a:rPr>
              <a:t>25,27</a:t>
            </a:r>
            <a:endParaRPr sz="1181" baseline="31746" dirty="0">
              <a:latin typeface="Arial"/>
              <a:cs typeface="Arial"/>
            </a:endParaRPr>
          </a:p>
          <a:p>
            <a:pPr marL="82867"/>
            <a:r>
              <a:rPr sz="1200" dirty="0">
                <a:latin typeface="Arial"/>
                <a:cs typeface="Arial"/>
              </a:rPr>
              <a:t>H.S.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-8" dirty="0">
                <a:latin typeface="Arial"/>
                <a:cs typeface="Arial"/>
              </a:rPr>
              <a:t>Krawczynski,</a:t>
            </a:r>
            <a:r>
              <a:rPr sz="1200" spc="-101" dirty="0">
                <a:latin typeface="Arial"/>
                <a:cs typeface="Arial"/>
              </a:rPr>
              <a:t> </a:t>
            </a:r>
            <a:r>
              <a:rPr sz="1181" baseline="31746" dirty="0">
                <a:latin typeface="Arial"/>
                <a:cs typeface="Arial"/>
              </a:rPr>
              <a:t>9</a:t>
            </a:r>
            <a:r>
              <a:rPr sz="1181" spc="163" baseline="31746" dirty="0">
                <a:latin typeface="Arial"/>
                <a:cs typeface="Arial"/>
              </a:rPr>
              <a:t> </a:t>
            </a:r>
            <a:r>
              <a:rPr sz="1200" spc="-26" dirty="0">
                <a:latin typeface="Arial"/>
                <a:cs typeface="Arial"/>
              </a:rPr>
              <a:t>J.F.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-8" dirty="0">
                <a:latin typeface="Arial"/>
                <a:cs typeface="Arial"/>
              </a:rPr>
              <a:t>Krizmanic,</a:t>
            </a:r>
            <a:r>
              <a:rPr sz="1181" spc="-11" baseline="31746" dirty="0">
                <a:latin typeface="Arial"/>
                <a:cs typeface="Arial"/>
              </a:rPr>
              <a:t>11</a:t>
            </a:r>
            <a:r>
              <a:rPr sz="1181" spc="-45" baseline="31746" dirty="0">
                <a:latin typeface="Arial"/>
                <a:cs typeface="Arial"/>
              </a:rPr>
              <a:t> </a:t>
            </a:r>
            <a:r>
              <a:rPr sz="1200" spc="-86" dirty="0">
                <a:latin typeface="Arial"/>
                <a:cs typeface="Arial"/>
              </a:rPr>
              <a:t>P.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-8" dirty="0">
                <a:latin typeface="Arial"/>
                <a:cs typeface="Arial"/>
              </a:rPr>
              <a:t>Maestro,</a:t>
            </a:r>
            <a:r>
              <a:rPr sz="1181" spc="-11" baseline="31746" dirty="0">
                <a:latin typeface="Arial"/>
                <a:cs typeface="Arial"/>
              </a:rPr>
              <a:t>7,8</a:t>
            </a:r>
            <a:r>
              <a:rPr sz="1181" baseline="31746" dirty="0">
                <a:latin typeface="Arial"/>
                <a:cs typeface="Arial"/>
              </a:rPr>
              <a:t> </a:t>
            </a:r>
            <a:r>
              <a:rPr sz="1200" spc="-38" dirty="0">
                <a:latin typeface="Arial"/>
                <a:cs typeface="Arial"/>
              </a:rPr>
              <a:t>P.S.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-8" dirty="0">
                <a:latin typeface="Arial"/>
                <a:cs typeface="Arial"/>
              </a:rPr>
              <a:t>Marrocchesi,</a:t>
            </a:r>
            <a:r>
              <a:rPr sz="1181" spc="-11" baseline="31746" dirty="0">
                <a:latin typeface="Arial"/>
                <a:cs typeface="Arial"/>
              </a:rPr>
              <a:t>7,8</a:t>
            </a:r>
            <a:r>
              <a:rPr sz="1181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M. </a:t>
            </a:r>
            <a:r>
              <a:rPr sz="1200" spc="-8" dirty="0">
                <a:latin typeface="Arial"/>
                <a:cs typeface="Arial"/>
              </a:rPr>
              <a:t>Mattiazzi,</a:t>
            </a:r>
            <a:r>
              <a:rPr sz="1181" spc="-11" baseline="31746" dirty="0">
                <a:latin typeface="Arial"/>
                <a:cs typeface="Arial"/>
              </a:rPr>
              <a:t>13,14</a:t>
            </a:r>
            <a:r>
              <a:rPr sz="1181" baseline="31746" dirty="0">
                <a:latin typeface="Arial"/>
                <a:cs typeface="Arial"/>
              </a:rPr>
              <a:t> </a:t>
            </a:r>
            <a:r>
              <a:rPr sz="1200" spc="-8" dirty="0">
                <a:latin typeface="Arial"/>
                <a:cs typeface="Arial"/>
              </a:rPr>
              <a:t>A.M.Messineo,</a:t>
            </a:r>
            <a:r>
              <a:rPr sz="1181" spc="-11" baseline="31746" dirty="0">
                <a:latin typeface="Arial"/>
                <a:cs typeface="Arial"/>
              </a:rPr>
              <a:t>8,28</a:t>
            </a:r>
            <a:endParaRPr sz="1181" baseline="31746" dirty="0">
              <a:latin typeface="Arial"/>
              <a:cs typeface="Arial"/>
            </a:endParaRPr>
          </a:p>
          <a:p>
            <a:pPr marL="378143"/>
            <a:r>
              <a:rPr sz="1200" spc="-8" dirty="0">
                <a:latin typeface="Arial"/>
                <a:cs typeface="Arial"/>
              </a:rPr>
              <a:t>J.W.</a:t>
            </a:r>
            <a:r>
              <a:rPr sz="1200" spc="-53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Mitchell,</a:t>
            </a:r>
            <a:r>
              <a:rPr sz="1181" baseline="31746" dirty="0">
                <a:latin typeface="Arial"/>
                <a:cs typeface="Arial"/>
              </a:rPr>
              <a:t>11</a:t>
            </a:r>
            <a:r>
              <a:rPr sz="1181" spc="84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S.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Miyake,</a:t>
            </a:r>
            <a:r>
              <a:rPr sz="1181" baseline="31746" dirty="0">
                <a:latin typeface="Arial"/>
                <a:cs typeface="Arial"/>
              </a:rPr>
              <a:t>29</a:t>
            </a:r>
            <a:r>
              <a:rPr sz="1181" spc="33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A.A.</a:t>
            </a:r>
            <a:r>
              <a:rPr sz="1200" spc="-34" dirty="0">
                <a:latin typeface="Arial"/>
                <a:cs typeface="Arial"/>
              </a:rPr>
              <a:t> </a:t>
            </a:r>
            <a:r>
              <a:rPr sz="1200" spc="-19" dirty="0">
                <a:latin typeface="Arial"/>
                <a:cs typeface="Arial"/>
              </a:rPr>
              <a:t>Moiseev,</a:t>
            </a:r>
            <a:r>
              <a:rPr sz="1200" spc="-109" dirty="0">
                <a:latin typeface="Arial"/>
                <a:cs typeface="Arial"/>
              </a:rPr>
              <a:t> </a:t>
            </a:r>
            <a:r>
              <a:rPr sz="1181" spc="-11" baseline="31746" dirty="0">
                <a:latin typeface="Arial"/>
                <a:cs typeface="Arial"/>
              </a:rPr>
              <a:t>11,30,31</a:t>
            </a:r>
            <a:r>
              <a:rPr sz="1181" spc="-62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M.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Mori,</a:t>
            </a:r>
            <a:r>
              <a:rPr sz="1181" baseline="31746" dirty="0">
                <a:latin typeface="Arial"/>
                <a:cs typeface="Arial"/>
              </a:rPr>
              <a:t>32</a:t>
            </a:r>
            <a:r>
              <a:rPr sz="1181" spc="118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N.</a:t>
            </a:r>
            <a:r>
              <a:rPr sz="1200" spc="-3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Mori,</a:t>
            </a:r>
            <a:r>
              <a:rPr sz="1181" baseline="31746" dirty="0">
                <a:latin typeface="Arial"/>
                <a:cs typeface="Arial"/>
              </a:rPr>
              <a:t>2</a:t>
            </a:r>
            <a:r>
              <a:rPr sz="1181" spc="118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H.M.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Motz,</a:t>
            </a:r>
            <a:r>
              <a:rPr sz="1181" baseline="31746" dirty="0">
                <a:latin typeface="Arial"/>
                <a:cs typeface="Arial"/>
              </a:rPr>
              <a:t>33</a:t>
            </a:r>
            <a:r>
              <a:rPr sz="1181" spc="113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K.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8" dirty="0">
                <a:latin typeface="Arial"/>
                <a:cs typeface="Arial"/>
              </a:rPr>
              <a:t>Munakata,</a:t>
            </a:r>
            <a:r>
              <a:rPr sz="1181" spc="-11" baseline="31746" dirty="0">
                <a:latin typeface="Arial"/>
                <a:cs typeface="Arial"/>
              </a:rPr>
              <a:t>23</a:t>
            </a:r>
            <a:endParaRPr sz="1181" baseline="31746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4255" y="2679505"/>
            <a:ext cx="6987540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1200" dirty="0">
                <a:latin typeface="Arial"/>
                <a:cs typeface="Arial"/>
              </a:rPr>
              <a:t>S.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Nakahira,</a:t>
            </a:r>
            <a:r>
              <a:rPr sz="1181" baseline="31746" dirty="0">
                <a:latin typeface="Arial"/>
                <a:cs typeface="Arial"/>
              </a:rPr>
              <a:t>15</a:t>
            </a:r>
            <a:r>
              <a:rPr sz="1181" spc="275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J.Nishimura,</a:t>
            </a:r>
            <a:r>
              <a:rPr sz="1181" baseline="31746" dirty="0">
                <a:latin typeface="Arial"/>
                <a:cs typeface="Arial"/>
              </a:rPr>
              <a:t>15</a:t>
            </a:r>
            <a:r>
              <a:rPr sz="1181" spc="269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M.Negro,</a:t>
            </a:r>
            <a:r>
              <a:rPr sz="1181" baseline="31746" dirty="0">
                <a:latin typeface="Arial"/>
                <a:cs typeface="Arial"/>
              </a:rPr>
              <a:t>12</a:t>
            </a:r>
            <a:r>
              <a:rPr sz="1181" spc="275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S.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8" dirty="0">
                <a:latin typeface="Arial"/>
                <a:cs typeface="Arial"/>
              </a:rPr>
              <a:t>Okuno,</a:t>
            </a:r>
            <a:r>
              <a:rPr sz="1181" spc="-11" baseline="31746" dirty="0">
                <a:latin typeface="Arial"/>
                <a:cs typeface="Arial"/>
              </a:rPr>
              <a:t>17</a:t>
            </a:r>
            <a:r>
              <a:rPr sz="1181" spc="-28" baseline="31746" dirty="0">
                <a:latin typeface="Arial"/>
                <a:cs typeface="Arial"/>
              </a:rPr>
              <a:t> </a:t>
            </a:r>
            <a:r>
              <a:rPr sz="1200" spc="-26" dirty="0">
                <a:latin typeface="Arial"/>
                <a:cs typeface="Arial"/>
              </a:rPr>
              <a:t>J.F.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Ormes,</a:t>
            </a:r>
            <a:r>
              <a:rPr sz="1181" baseline="31746" dirty="0">
                <a:latin typeface="Arial"/>
                <a:cs typeface="Arial"/>
              </a:rPr>
              <a:t>34</a:t>
            </a:r>
            <a:r>
              <a:rPr sz="1181" spc="118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S.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Ozawa,</a:t>
            </a:r>
            <a:r>
              <a:rPr sz="1181" baseline="31746" dirty="0">
                <a:latin typeface="Arial"/>
                <a:cs typeface="Arial"/>
              </a:rPr>
              <a:t>35</a:t>
            </a:r>
            <a:r>
              <a:rPr sz="1181" spc="118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L.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Pacini,</a:t>
            </a:r>
            <a:r>
              <a:rPr sz="1181" baseline="31746" dirty="0">
                <a:latin typeface="Arial"/>
                <a:cs typeface="Arial"/>
              </a:rPr>
              <a:t>2,6</a:t>
            </a:r>
            <a:r>
              <a:rPr sz="1181" spc="118" baseline="31746" dirty="0">
                <a:latin typeface="Arial"/>
                <a:cs typeface="Arial"/>
              </a:rPr>
              <a:t> </a:t>
            </a:r>
            <a:r>
              <a:rPr sz="1200" spc="-86" dirty="0">
                <a:latin typeface="Arial"/>
                <a:cs typeface="Arial"/>
              </a:rPr>
              <a:t>P.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-8" dirty="0">
                <a:latin typeface="Arial"/>
                <a:cs typeface="Arial"/>
              </a:rPr>
              <a:t>Papini,</a:t>
            </a:r>
            <a:r>
              <a:rPr sz="1181" spc="-11" baseline="31746" dirty="0">
                <a:latin typeface="Arial"/>
                <a:cs typeface="Arial"/>
              </a:rPr>
              <a:t>2</a:t>
            </a:r>
            <a:endParaRPr sz="1181" baseline="31746">
              <a:latin typeface="Arial"/>
              <a:cs typeface="Arial"/>
            </a:endParaRPr>
          </a:p>
          <a:p>
            <a:pPr marL="111443">
              <a:tabLst>
                <a:tab pos="2228374" algn="l"/>
              </a:tabLst>
            </a:pPr>
            <a:r>
              <a:rPr sz="1200" spc="-34" dirty="0">
                <a:latin typeface="Arial"/>
                <a:cs typeface="Arial"/>
              </a:rPr>
              <a:t>B.F. </a:t>
            </a:r>
            <a:r>
              <a:rPr sz="1200" dirty="0">
                <a:latin typeface="Arial"/>
                <a:cs typeface="Arial"/>
              </a:rPr>
              <a:t>Rauch,</a:t>
            </a:r>
            <a:r>
              <a:rPr sz="1181" baseline="31746" dirty="0">
                <a:latin typeface="Arial"/>
                <a:cs typeface="Arial"/>
              </a:rPr>
              <a:t>9</a:t>
            </a:r>
            <a:r>
              <a:rPr sz="1181" spc="-28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S.B.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8" dirty="0">
                <a:latin typeface="Arial"/>
                <a:cs typeface="Arial"/>
              </a:rPr>
              <a:t>Ricciarini,</a:t>
            </a:r>
            <a:r>
              <a:rPr sz="1181" spc="-11" baseline="31746" dirty="0">
                <a:latin typeface="Arial"/>
                <a:cs typeface="Arial"/>
              </a:rPr>
              <a:t>2,6</a:t>
            </a:r>
            <a:r>
              <a:rPr sz="1181" baseline="31746" dirty="0">
                <a:latin typeface="Arial"/>
                <a:cs typeface="Arial"/>
              </a:rPr>
              <a:t>	</a:t>
            </a:r>
            <a:r>
              <a:rPr sz="1200" dirty="0">
                <a:latin typeface="Arial"/>
                <a:cs typeface="Arial"/>
              </a:rPr>
              <a:t>K.</a:t>
            </a:r>
            <a:r>
              <a:rPr sz="1200" spc="-53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Sakai,</a:t>
            </a:r>
            <a:r>
              <a:rPr sz="1181" baseline="31746" dirty="0">
                <a:latin typeface="Arial"/>
                <a:cs typeface="Arial"/>
              </a:rPr>
              <a:t>36</a:t>
            </a:r>
            <a:r>
              <a:rPr sz="1181" spc="-17" baseline="31746" dirty="0">
                <a:latin typeface="Arial"/>
                <a:cs typeface="Arial"/>
              </a:rPr>
              <a:t> </a:t>
            </a:r>
            <a:r>
              <a:rPr sz="1200" spc="-68" dirty="0">
                <a:latin typeface="Arial"/>
                <a:cs typeface="Arial"/>
              </a:rPr>
              <a:t>T.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Sakamoto,</a:t>
            </a:r>
            <a:r>
              <a:rPr sz="1181" baseline="31746" dirty="0">
                <a:latin typeface="Arial"/>
                <a:cs typeface="Arial"/>
              </a:rPr>
              <a:t>26</a:t>
            </a:r>
            <a:r>
              <a:rPr sz="1181" spc="134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M.</a:t>
            </a:r>
            <a:r>
              <a:rPr sz="1200" spc="-23" dirty="0">
                <a:latin typeface="Arial"/>
                <a:cs typeface="Arial"/>
              </a:rPr>
              <a:t> </a:t>
            </a:r>
            <a:r>
              <a:rPr sz="1200" spc="-8" dirty="0">
                <a:latin typeface="Arial"/>
                <a:cs typeface="Arial"/>
              </a:rPr>
              <a:t>Sasaki,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181" spc="-11" baseline="31746" dirty="0">
                <a:latin typeface="Arial"/>
                <a:cs typeface="Arial"/>
              </a:rPr>
              <a:t>11,30,31</a:t>
            </a:r>
            <a:r>
              <a:rPr sz="1181" spc="-50" baseline="31746" dirty="0">
                <a:latin typeface="Arial"/>
                <a:cs typeface="Arial"/>
              </a:rPr>
              <a:t> </a:t>
            </a:r>
            <a:r>
              <a:rPr sz="1200" spc="-86" dirty="0">
                <a:latin typeface="Arial"/>
                <a:cs typeface="Arial"/>
              </a:rPr>
              <a:t>Y.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Shimizu,</a:t>
            </a:r>
            <a:r>
              <a:rPr sz="1181" baseline="31746" dirty="0">
                <a:latin typeface="Arial"/>
                <a:cs typeface="Arial"/>
              </a:rPr>
              <a:t>17</a:t>
            </a:r>
            <a:r>
              <a:rPr sz="1181" spc="-17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A.</a:t>
            </a:r>
            <a:r>
              <a:rPr sz="1200" spc="-19" dirty="0">
                <a:latin typeface="Arial"/>
                <a:cs typeface="Arial"/>
              </a:rPr>
              <a:t> </a:t>
            </a:r>
            <a:r>
              <a:rPr sz="1200" spc="-8" dirty="0">
                <a:latin typeface="Arial"/>
                <a:cs typeface="Arial"/>
              </a:rPr>
              <a:t>Shiomi,</a:t>
            </a:r>
            <a:r>
              <a:rPr sz="1181" spc="-11" baseline="31746" dirty="0">
                <a:latin typeface="Arial"/>
                <a:cs typeface="Arial"/>
              </a:rPr>
              <a:t>37</a:t>
            </a:r>
            <a:endParaRPr sz="1181" baseline="31746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5802" y="3045265"/>
            <a:ext cx="5759768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1200" spc="-86" dirty="0">
                <a:latin typeface="Arial"/>
                <a:cs typeface="Arial"/>
              </a:rPr>
              <a:t>P.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Spillantini,</a:t>
            </a:r>
            <a:r>
              <a:rPr sz="1181" baseline="31746" dirty="0">
                <a:latin typeface="Arial"/>
                <a:cs typeface="Arial"/>
              </a:rPr>
              <a:t>1</a:t>
            </a:r>
            <a:r>
              <a:rPr sz="1181" spc="95" baseline="31746" dirty="0">
                <a:latin typeface="Arial"/>
                <a:cs typeface="Arial"/>
              </a:rPr>
              <a:t> </a:t>
            </a:r>
            <a:r>
              <a:rPr sz="1200" spc="-68" dirty="0">
                <a:latin typeface="Arial"/>
                <a:cs typeface="Arial"/>
              </a:rPr>
              <a:t>F.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Stolzi,</a:t>
            </a:r>
            <a:r>
              <a:rPr sz="1181" baseline="31746" dirty="0">
                <a:latin typeface="Arial"/>
                <a:cs typeface="Arial"/>
              </a:rPr>
              <a:t>7,8</a:t>
            </a:r>
            <a:r>
              <a:rPr sz="1181" spc="298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S.</a:t>
            </a:r>
            <a:r>
              <a:rPr sz="1200" spc="-19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Sugita,</a:t>
            </a:r>
            <a:r>
              <a:rPr sz="1181" baseline="31746" dirty="0">
                <a:latin typeface="Arial"/>
                <a:cs typeface="Arial"/>
              </a:rPr>
              <a:t>26</a:t>
            </a:r>
            <a:r>
              <a:rPr sz="1181" spc="50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A.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8" dirty="0">
                <a:latin typeface="Arial"/>
                <a:cs typeface="Arial"/>
              </a:rPr>
              <a:t>Sulaj,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181" baseline="31746" dirty="0">
                <a:latin typeface="Arial"/>
                <a:cs typeface="Arial"/>
              </a:rPr>
              <a:t>7,8</a:t>
            </a:r>
            <a:r>
              <a:rPr sz="1181" spc="-11" baseline="31746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M.Takita,</a:t>
            </a:r>
            <a:r>
              <a:rPr sz="1181" spc="-23" baseline="31746" dirty="0">
                <a:latin typeface="Arial"/>
                <a:cs typeface="Arial"/>
              </a:rPr>
              <a:t>5</a:t>
            </a:r>
            <a:r>
              <a:rPr sz="1181" spc="118" baseline="31746" dirty="0">
                <a:latin typeface="Arial"/>
                <a:cs typeface="Arial"/>
              </a:rPr>
              <a:t> </a:t>
            </a:r>
            <a:r>
              <a:rPr sz="1200" spc="-26" dirty="0">
                <a:latin typeface="Arial"/>
                <a:cs typeface="Arial"/>
              </a:rPr>
              <a:t>T.Tamura,</a:t>
            </a:r>
            <a:r>
              <a:rPr sz="1181" spc="-39" baseline="31746" dirty="0">
                <a:latin typeface="Arial"/>
                <a:cs typeface="Arial"/>
              </a:rPr>
              <a:t>17</a:t>
            </a:r>
            <a:r>
              <a:rPr sz="1181" spc="113" baseline="31746" dirty="0">
                <a:latin typeface="Arial"/>
                <a:cs typeface="Arial"/>
              </a:rPr>
              <a:t> </a:t>
            </a:r>
            <a:r>
              <a:rPr sz="1200" spc="-8" dirty="0">
                <a:latin typeface="Arial"/>
                <a:cs typeface="Arial"/>
              </a:rPr>
              <a:t>T.Terasawa,</a:t>
            </a:r>
            <a:r>
              <a:rPr sz="1181" spc="-11" baseline="31746" dirty="0">
                <a:latin typeface="Arial"/>
                <a:cs typeface="Arial"/>
              </a:rPr>
              <a:t>5</a:t>
            </a:r>
            <a:endParaRPr sz="1181" baseline="31746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21541" y="3047242"/>
            <a:ext cx="618649" cy="192360"/>
          </a:xfrm>
          <a:prstGeom prst="rect">
            <a:avLst/>
          </a:prstGeom>
          <a:ln w="38099">
            <a:solidFill>
              <a:srgbClr val="FF000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47149">
              <a:spcBef>
                <a:spcPts val="60"/>
              </a:spcBef>
            </a:pPr>
            <a:r>
              <a:rPr sz="1200" spc="-8" dirty="0">
                <a:latin typeface="Arial"/>
                <a:cs typeface="Arial"/>
              </a:rPr>
              <a:t>S.Torii,</a:t>
            </a:r>
            <a:r>
              <a:rPr sz="1181" spc="-11" baseline="31746" dirty="0">
                <a:latin typeface="Arial"/>
                <a:cs typeface="Arial"/>
              </a:rPr>
              <a:t>3</a:t>
            </a:r>
            <a:endParaRPr sz="1181" baseline="31746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6585" y="3228145"/>
            <a:ext cx="6782753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358866" marR="22860" indent="-2330768">
              <a:spcBef>
                <a:spcPts val="75"/>
              </a:spcBef>
            </a:pPr>
            <a:r>
              <a:rPr sz="1200" spc="-15" dirty="0">
                <a:latin typeface="Arial"/>
                <a:cs typeface="Arial"/>
              </a:rPr>
              <a:t>Y.Tsunesada,</a:t>
            </a:r>
            <a:r>
              <a:rPr sz="1181" spc="-23" baseline="31746" dirty="0">
                <a:latin typeface="Arial"/>
                <a:cs typeface="Arial"/>
              </a:rPr>
              <a:t>38,39</a:t>
            </a:r>
            <a:r>
              <a:rPr sz="1181" spc="230" baseline="31746" dirty="0">
                <a:latin typeface="Arial"/>
                <a:cs typeface="Arial"/>
              </a:rPr>
              <a:t> </a:t>
            </a:r>
            <a:r>
              <a:rPr sz="1200" spc="-8" dirty="0">
                <a:latin typeface="Arial"/>
                <a:cs typeface="Arial"/>
              </a:rPr>
              <a:t>Y.Uchihori,</a:t>
            </a:r>
            <a:r>
              <a:rPr sz="1181" spc="-11" baseline="31746" dirty="0">
                <a:latin typeface="Arial"/>
                <a:cs typeface="Arial"/>
              </a:rPr>
              <a:t>40</a:t>
            </a:r>
            <a:r>
              <a:rPr sz="1181" spc="230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E.</a:t>
            </a:r>
            <a:r>
              <a:rPr sz="1200" spc="-56" dirty="0">
                <a:latin typeface="Arial"/>
                <a:cs typeface="Arial"/>
              </a:rPr>
              <a:t> </a:t>
            </a:r>
            <a:r>
              <a:rPr sz="1200" spc="-8" dirty="0">
                <a:latin typeface="Arial"/>
                <a:cs typeface="Arial"/>
              </a:rPr>
              <a:t>Vannuccini,</a:t>
            </a:r>
            <a:r>
              <a:rPr sz="1181" spc="-11" baseline="31746" dirty="0">
                <a:latin typeface="Arial"/>
                <a:cs typeface="Arial"/>
              </a:rPr>
              <a:t>2</a:t>
            </a:r>
            <a:r>
              <a:rPr sz="1181" spc="90" baseline="31746" dirty="0">
                <a:latin typeface="Arial"/>
                <a:cs typeface="Arial"/>
              </a:rPr>
              <a:t> </a:t>
            </a:r>
            <a:r>
              <a:rPr sz="1200" spc="-19" dirty="0">
                <a:latin typeface="Arial"/>
                <a:cs typeface="Arial"/>
              </a:rPr>
              <a:t>J.P.Wefel,</a:t>
            </a:r>
            <a:r>
              <a:rPr sz="1181" spc="-28" baseline="31746" dirty="0">
                <a:latin typeface="Arial"/>
                <a:cs typeface="Arial"/>
              </a:rPr>
              <a:t>12</a:t>
            </a:r>
            <a:r>
              <a:rPr sz="1181" spc="84" baseline="31746" dirty="0">
                <a:latin typeface="Arial"/>
                <a:cs typeface="Arial"/>
              </a:rPr>
              <a:t> </a:t>
            </a:r>
            <a:r>
              <a:rPr sz="1200" spc="-8" dirty="0">
                <a:latin typeface="Arial"/>
                <a:cs typeface="Arial"/>
              </a:rPr>
              <a:t>K.Yamaoka,</a:t>
            </a:r>
            <a:r>
              <a:rPr sz="1181" spc="-11" baseline="31746" dirty="0">
                <a:latin typeface="Arial"/>
                <a:cs typeface="Arial"/>
              </a:rPr>
              <a:t>41</a:t>
            </a:r>
            <a:r>
              <a:rPr sz="1181" spc="90" baseline="31746" dirty="0">
                <a:latin typeface="Arial"/>
                <a:cs typeface="Arial"/>
              </a:rPr>
              <a:t> </a:t>
            </a:r>
            <a:r>
              <a:rPr sz="1200" spc="-8" dirty="0">
                <a:latin typeface="Arial"/>
                <a:cs typeface="Arial"/>
              </a:rPr>
              <a:t>S.Yanagita,</a:t>
            </a:r>
            <a:r>
              <a:rPr sz="1181" spc="-11" baseline="31746" dirty="0">
                <a:latin typeface="Arial"/>
                <a:cs typeface="Arial"/>
              </a:rPr>
              <a:t>42</a:t>
            </a:r>
            <a:r>
              <a:rPr sz="1181" spc="-50" baseline="31746" dirty="0">
                <a:latin typeface="Arial"/>
                <a:cs typeface="Arial"/>
              </a:rPr>
              <a:t> </a:t>
            </a:r>
            <a:r>
              <a:rPr sz="1200" spc="-8" dirty="0">
                <a:latin typeface="Arial"/>
                <a:cs typeface="Arial"/>
              </a:rPr>
              <a:t>A.Yoshida,</a:t>
            </a:r>
            <a:r>
              <a:rPr sz="1181" spc="-11" baseline="31746" dirty="0">
                <a:latin typeface="Arial"/>
                <a:cs typeface="Arial"/>
              </a:rPr>
              <a:t>26 </a:t>
            </a:r>
            <a:r>
              <a:rPr sz="1200" spc="-8" dirty="0">
                <a:latin typeface="Arial"/>
                <a:cs typeface="Arial"/>
              </a:rPr>
              <a:t>K.Yoshida,</a:t>
            </a:r>
            <a:r>
              <a:rPr sz="1181" spc="-11" baseline="31746" dirty="0">
                <a:latin typeface="Arial"/>
                <a:cs typeface="Arial"/>
              </a:rPr>
              <a:t>19</a:t>
            </a:r>
            <a:r>
              <a:rPr sz="1181" spc="101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38" dirty="0">
                <a:latin typeface="Arial"/>
                <a:cs typeface="Arial"/>
              </a:rPr>
              <a:t> </a:t>
            </a:r>
            <a:r>
              <a:rPr sz="1200" spc="-8" dirty="0">
                <a:latin typeface="Arial"/>
                <a:cs typeface="Arial"/>
              </a:rPr>
              <a:t>W.</a:t>
            </a:r>
            <a:r>
              <a:rPr sz="1200" spc="-41" dirty="0">
                <a:latin typeface="Arial"/>
                <a:cs typeface="Arial"/>
              </a:rPr>
              <a:t> V.</a:t>
            </a:r>
            <a:r>
              <a:rPr sz="1200" spc="-38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Zober</a:t>
            </a:r>
            <a:r>
              <a:rPr sz="1200" spc="-34" dirty="0">
                <a:latin typeface="Arial"/>
                <a:cs typeface="Arial"/>
              </a:rPr>
              <a:t> </a:t>
            </a:r>
            <a:r>
              <a:rPr sz="1181" spc="-56" baseline="31746" dirty="0">
                <a:latin typeface="Arial"/>
                <a:cs typeface="Arial"/>
              </a:rPr>
              <a:t>9</a:t>
            </a:r>
            <a:endParaRPr sz="1181" baseline="31746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6528" y="3793986"/>
            <a:ext cx="2861309" cy="19447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42399" indent="-132874">
              <a:spcBef>
                <a:spcPts val="75"/>
              </a:spcBef>
              <a:buAutoNum type="arabicParenR"/>
              <a:tabLst>
                <a:tab pos="142399" algn="l"/>
              </a:tabLst>
            </a:pPr>
            <a:r>
              <a:rPr sz="900" dirty="0">
                <a:latin typeface="Arial"/>
                <a:cs typeface="Arial"/>
              </a:rPr>
              <a:t>University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Florence,</a:t>
            </a:r>
            <a:r>
              <a:rPr sz="900" spc="-15" dirty="0">
                <a:latin typeface="Arial"/>
                <a:cs typeface="Arial"/>
              </a:rPr>
              <a:t> Italy</a:t>
            </a:r>
            <a:endParaRPr sz="900" dirty="0">
              <a:latin typeface="Arial"/>
              <a:cs typeface="Arial"/>
            </a:endParaRPr>
          </a:p>
          <a:p>
            <a:pPr marL="142399" indent="-132874">
              <a:buAutoNum type="arabicParenR"/>
              <a:tabLst>
                <a:tab pos="142399" algn="l"/>
              </a:tabLst>
            </a:pPr>
            <a:r>
              <a:rPr sz="900" dirty="0">
                <a:latin typeface="Arial"/>
                <a:cs typeface="Arial"/>
              </a:rPr>
              <a:t>INFN</a:t>
            </a:r>
            <a:r>
              <a:rPr sz="900" spc="-38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Florence,</a:t>
            </a:r>
            <a:r>
              <a:rPr sz="900" spc="-34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Italy</a:t>
            </a:r>
            <a:endParaRPr sz="900" dirty="0">
              <a:latin typeface="Arial"/>
              <a:cs typeface="Arial"/>
            </a:endParaRPr>
          </a:p>
          <a:p>
            <a:pPr marL="142399" indent="-132874">
              <a:buAutoNum type="arabicParenR"/>
              <a:tabLst>
                <a:tab pos="142399" algn="l"/>
              </a:tabLst>
            </a:pPr>
            <a:r>
              <a:rPr sz="900" dirty="0">
                <a:latin typeface="Arial"/>
                <a:cs typeface="Arial"/>
              </a:rPr>
              <a:t>WISE,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Waseda</a:t>
            </a:r>
            <a:r>
              <a:rPr sz="900" spc="-19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University,</a:t>
            </a:r>
            <a:r>
              <a:rPr sz="900" spc="-19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Japan</a:t>
            </a:r>
            <a:endParaRPr sz="900" dirty="0">
              <a:latin typeface="Arial"/>
              <a:cs typeface="Arial"/>
            </a:endParaRPr>
          </a:p>
          <a:p>
            <a:pPr marL="142399" indent="-132874">
              <a:buAutoNum type="arabicParenR"/>
              <a:tabLst>
                <a:tab pos="142399" algn="l"/>
              </a:tabLst>
            </a:pPr>
            <a:r>
              <a:rPr sz="900" dirty="0">
                <a:latin typeface="Arial"/>
                <a:cs typeface="Arial"/>
              </a:rPr>
              <a:t>Space</a:t>
            </a:r>
            <a:r>
              <a:rPr sz="900" spc="-41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Environment</a:t>
            </a:r>
            <a:r>
              <a:rPr sz="900" spc="-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Utilization</a:t>
            </a:r>
            <a:r>
              <a:rPr sz="900" spc="-41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Center,</a:t>
            </a:r>
            <a:r>
              <a:rPr sz="900" spc="-41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JAXA,</a:t>
            </a:r>
            <a:r>
              <a:rPr sz="900" spc="-41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Japan</a:t>
            </a:r>
            <a:endParaRPr sz="900" dirty="0">
              <a:latin typeface="Arial"/>
              <a:cs typeface="Arial"/>
            </a:endParaRPr>
          </a:p>
          <a:p>
            <a:pPr marL="142399" indent="-132874">
              <a:buAutoNum type="arabicParenR"/>
              <a:tabLst>
                <a:tab pos="142399" algn="l"/>
              </a:tabLst>
            </a:pPr>
            <a:r>
              <a:rPr sz="900" dirty="0">
                <a:latin typeface="Arial"/>
                <a:cs typeface="Arial"/>
              </a:rPr>
              <a:t>ICRR,</a:t>
            </a:r>
            <a:r>
              <a:rPr sz="900" spc="-19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University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34" dirty="0">
                <a:latin typeface="Arial"/>
                <a:cs typeface="Arial"/>
              </a:rPr>
              <a:t> </a:t>
            </a:r>
            <a:r>
              <a:rPr sz="900" spc="-15" dirty="0">
                <a:latin typeface="Arial"/>
                <a:cs typeface="Arial"/>
              </a:rPr>
              <a:t>Tokyo, </a:t>
            </a:r>
            <a:r>
              <a:rPr sz="900" spc="-8" dirty="0">
                <a:latin typeface="Arial"/>
                <a:cs typeface="Arial"/>
              </a:rPr>
              <a:t>Japan</a:t>
            </a:r>
            <a:endParaRPr sz="900" dirty="0">
              <a:latin typeface="Arial"/>
              <a:cs typeface="Arial"/>
            </a:endParaRPr>
          </a:p>
          <a:p>
            <a:pPr marL="142399" indent="-132874">
              <a:buAutoNum type="arabicParenR"/>
              <a:tabLst>
                <a:tab pos="142399" algn="l"/>
              </a:tabLst>
            </a:pPr>
            <a:r>
              <a:rPr sz="900" spc="-8" dirty="0">
                <a:latin typeface="Arial"/>
                <a:cs typeface="Arial"/>
              </a:rPr>
              <a:t>IFAC,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CNR,</a:t>
            </a:r>
            <a:r>
              <a:rPr sz="900" spc="-26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Italy</a:t>
            </a:r>
            <a:endParaRPr sz="900" dirty="0">
              <a:latin typeface="Arial"/>
              <a:cs typeface="Arial"/>
            </a:endParaRPr>
          </a:p>
          <a:p>
            <a:pPr marL="142399" indent="-132874">
              <a:buAutoNum type="arabicParenR"/>
              <a:tabLst>
                <a:tab pos="142399" algn="l"/>
              </a:tabLst>
            </a:pPr>
            <a:r>
              <a:rPr sz="900" dirty="0">
                <a:latin typeface="Arial"/>
                <a:cs typeface="Arial"/>
              </a:rPr>
              <a:t>University</a:t>
            </a:r>
            <a:r>
              <a:rPr sz="900" spc="-11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11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Siena,</a:t>
            </a:r>
            <a:r>
              <a:rPr sz="900" spc="-11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Italy</a:t>
            </a:r>
            <a:endParaRPr sz="900" dirty="0">
              <a:latin typeface="Arial"/>
              <a:cs typeface="Arial"/>
            </a:endParaRPr>
          </a:p>
          <a:p>
            <a:pPr marL="142399" indent="-132874">
              <a:buAutoNum type="arabicParenR"/>
              <a:tabLst>
                <a:tab pos="142399" algn="l"/>
              </a:tabLst>
            </a:pPr>
            <a:r>
              <a:rPr sz="900" dirty="0">
                <a:latin typeface="Arial"/>
                <a:cs typeface="Arial"/>
              </a:rPr>
              <a:t>INFN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Pisa,</a:t>
            </a:r>
            <a:r>
              <a:rPr sz="900" spc="-26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Italy</a:t>
            </a:r>
            <a:endParaRPr sz="900" dirty="0">
              <a:latin typeface="Arial"/>
              <a:cs typeface="Arial"/>
            </a:endParaRPr>
          </a:p>
          <a:p>
            <a:pPr marL="142399" indent="-132874">
              <a:buAutoNum type="arabicParenR"/>
              <a:tabLst>
                <a:tab pos="142399" algn="l"/>
              </a:tabLst>
            </a:pPr>
            <a:r>
              <a:rPr sz="900" spc="-8" dirty="0">
                <a:latin typeface="Arial"/>
                <a:cs typeface="Arial"/>
              </a:rPr>
              <a:t>Washington</a:t>
            </a:r>
            <a:r>
              <a:rPr sz="900" spc="-11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University,</a:t>
            </a:r>
            <a:r>
              <a:rPr sz="900" spc="-11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St.</a:t>
            </a:r>
            <a:r>
              <a:rPr sz="900" spc="-11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Louis,</a:t>
            </a:r>
            <a:r>
              <a:rPr sz="900" spc="-11" dirty="0">
                <a:latin typeface="Arial"/>
                <a:cs typeface="Arial"/>
              </a:rPr>
              <a:t> </a:t>
            </a:r>
            <a:r>
              <a:rPr sz="900" spc="-19" dirty="0">
                <a:latin typeface="Arial"/>
                <a:cs typeface="Arial"/>
              </a:rPr>
              <a:t>USA</a:t>
            </a:r>
            <a:endParaRPr sz="900" dirty="0">
              <a:latin typeface="Arial"/>
              <a:cs typeface="Arial"/>
            </a:endParaRPr>
          </a:p>
          <a:p>
            <a:pPr marL="206216" indent="-196691">
              <a:buAutoNum type="arabicParenR"/>
              <a:tabLst>
                <a:tab pos="206216" algn="l"/>
              </a:tabLst>
            </a:pPr>
            <a:r>
              <a:rPr sz="900" dirty="0">
                <a:latin typeface="Arial"/>
                <a:cs typeface="Arial"/>
              </a:rPr>
              <a:t>Heliospheric</a:t>
            </a:r>
            <a:r>
              <a:rPr sz="900" spc="-8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Physics</a:t>
            </a:r>
            <a:r>
              <a:rPr sz="900" spc="-4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Laboratory,</a:t>
            </a:r>
            <a:r>
              <a:rPr sz="900" spc="-4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NASA/GSFC,</a:t>
            </a:r>
            <a:r>
              <a:rPr sz="900" spc="-4" dirty="0">
                <a:latin typeface="Arial"/>
                <a:cs typeface="Arial"/>
              </a:rPr>
              <a:t> </a:t>
            </a:r>
            <a:r>
              <a:rPr sz="900" spc="-19" dirty="0">
                <a:latin typeface="Arial"/>
                <a:cs typeface="Arial"/>
              </a:rPr>
              <a:t>USA</a:t>
            </a:r>
            <a:endParaRPr sz="900" dirty="0">
              <a:latin typeface="Arial"/>
              <a:cs typeface="Arial"/>
            </a:endParaRPr>
          </a:p>
          <a:p>
            <a:pPr marL="191453" indent="-181928">
              <a:buAutoNum type="arabicParenR"/>
              <a:tabLst>
                <a:tab pos="191453" algn="l"/>
              </a:tabLst>
            </a:pPr>
            <a:r>
              <a:rPr sz="900" dirty="0">
                <a:latin typeface="Arial"/>
                <a:cs typeface="Arial"/>
              </a:rPr>
              <a:t>Astroparticle</a:t>
            </a:r>
            <a:r>
              <a:rPr sz="900" spc="-19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Physics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Laboratory,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NASA/GSFC,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19" dirty="0">
                <a:latin typeface="Arial"/>
                <a:cs typeface="Arial"/>
              </a:rPr>
              <a:t>USA</a:t>
            </a:r>
            <a:endParaRPr sz="900" dirty="0">
              <a:latin typeface="Arial"/>
              <a:cs typeface="Arial"/>
            </a:endParaRPr>
          </a:p>
          <a:p>
            <a:pPr marL="206216" indent="-196691">
              <a:buAutoNum type="arabicParenR"/>
              <a:tabLst>
                <a:tab pos="206216" algn="l"/>
              </a:tabLst>
            </a:pPr>
            <a:r>
              <a:rPr sz="900" dirty="0">
                <a:latin typeface="Arial"/>
                <a:cs typeface="Arial"/>
              </a:rPr>
              <a:t>Louisiana</a:t>
            </a:r>
            <a:r>
              <a:rPr sz="900" spc="-19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State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University,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19" dirty="0">
                <a:latin typeface="Arial"/>
                <a:cs typeface="Arial"/>
              </a:rPr>
              <a:t>USA</a:t>
            </a:r>
            <a:endParaRPr sz="900" dirty="0">
              <a:latin typeface="Arial"/>
              <a:cs typeface="Arial"/>
            </a:endParaRPr>
          </a:p>
          <a:p>
            <a:pPr marL="206216" indent="-196691">
              <a:lnSpc>
                <a:spcPts val="1061"/>
              </a:lnSpc>
              <a:spcBef>
                <a:spcPts val="8"/>
              </a:spcBef>
              <a:buAutoNum type="arabicParenR"/>
              <a:tabLst>
                <a:tab pos="206216" algn="l"/>
              </a:tabLst>
            </a:pPr>
            <a:r>
              <a:rPr sz="900" dirty="0">
                <a:latin typeface="Arial"/>
                <a:cs typeface="Arial"/>
              </a:rPr>
              <a:t>University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11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Padova,</a:t>
            </a:r>
            <a:r>
              <a:rPr sz="900" spc="-11" dirty="0">
                <a:latin typeface="Arial"/>
                <a:cs typeface="Arial"/>
              </a:rPr>
              <a:t> </a:t>
            </a:r>
            <a:r>
              <a:rPr sz="900" spc="-15" dirty="0">
                <a:latin typeface="Arial"/>
                <a:cs typeface="Arial"/>
              </a:rPr>
              <a:t>Italy</a:t>
            </a:r>
            <a:endParaRPr sz="900" dirty="0">
              <a:latin typeface="Arial"/>
              <a:cs typeface="Arial"/>
            </a:endParaRPr>
          </a:p>
          <a:p>
            <a:pPr marL="206216" indent="-196691">
              <a:lnSpc>
                <a:spcPts val="1061"/>
              </a:lnSpc>
              <a:buAutoNum type="arabicParenR"/>
              <a:tabLst>
                <a:tab pos="206216" algn="l"/>
              </a:tabLst>
            </a:pPr>
            <a:r>
              <a:rPr sz="900" dirty="0">
                <a:latin typeface="Arial"/>
                <a:cs typeface="Arial"/>
              </a:rPr>
              <a:t>INFN</a:t>
            </a:r>
            <a:r>
              <a:rPr sz="900" spc="-34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Padova,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Italy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16915" y="3805147"/>
            <a:ext cx="2575084" cy="19486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06216" indent="-196691">
              <a:spcBef>
                <a:spcPts val="75"/>
              </a:spcBef>
              <a:buAutoNum type="arabicParenR" startAt="15"/>
              <a:tabLst>
                <a:tab pos="206216" algn="l"/>
              </a:tabLst>
            </a:pPr>
            <a:r>
              <a:rPr sz="900" dirty="0">
                <a:latin typeface="Arial"/>
                <a:cs typeface="Arial"/>
              </a:rPr>
              <a:t>ISAS,</a:t>
            </a:r>
            <a:r>
              <a:rPr sz="900" spc="-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JAXA,</a:t>
            </a:r>
            <a:r>
              <a:rPr sz="900" spc="-41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Japan</a:t>
            </a:r>
            <a:endParaRPr sz="900" dirty="0">
              <a:latin typeface="Arial"/>
              <a:cs typeface="Arial"/>
            </a:endParaRPr>
          </a:p>
          <a:p>
            <a:pPr marL="206216" indent="-196691">
              <a:buAutoNum type="arabicParenR" startAt="15"/>
              <a:tabLst>
                <a:tab pos="206216" algn="l"/>
              </a:tabLst>
            </a:pPr>
            <a:r>
              <a:rPr sz="900" dirty="0">
                <a:latin typeface="Arial"/>
                <a:cs typeface="Arial"/>
              </a:rPr>
              <a:t>University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19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Maryland,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Baltimore</a:t>
            </a:r>
            <a:r>
              <a:rPr sz="900" spc="-19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County,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spc="-19" dirty="0">
                <a:latin typeface="Arial"/>
                <a:cs typeface="Arial"/>
              </a:rPr>
              <a:t>USA</a:t>
            </a:r>
            <a:endParaRPr sz="900" dirty="0">
              <a:latin typeface="Arial"/>
              <a:cs typeface="Arial"/>
            </a:endParaRPr>
          </a:p>
          <a:p>
            <a:pPr marL="206216" indent="-196691">
              <a:buAutoNum type="arabicParenR" startAt="15"/>
              <a:tabLst>
                <a:tab pos="206216" algn="l"/>
              </a:tabLst>
            </a:pPr>
            <a:r>
              <a:rPr sz="900" dirty="0">
                <a:latin typeface="Arial"/>
                <a:cs typeface="Arial"/>
              </a:rPr>
              <a:t>Kanagawa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University,</a:t>
            </a:r>
            <a:r>
              <a:rPr sz="900" spc="-11" dirty="0">
                <a:latin typeface="Arial"/>
                <a:cs typeface="Arial"/>
              </a:rPr>
              <a:t> </a:t>
            </a:r>
            <a:r>
              <a:rPr sz="900" spc="-15" dirty="0">
                <a:latin typeface="Arial"/>
                <a:cs typeface="Arial"/>
              </a:rPr>
              <a:t>Japan</a:t>
            </a:r>
            <a:endParaRPr sz="900" dirty="0">
              <a:latin typeface="Arial"/>
              <a:cs typeface="Arial"/>
            </a:endParaRPr>
          </a:p>
          <a:p>
            <a:pPr marL="206216" indent="-196691">
              <a:buAutoNum type="arabicParenR" startAt="15"/>
              <a:tabLst>
                <a:tab pos="206216" algn="l"/>
              </a:tabLst>
            </a:pPr>
            <a:r>
              <a:rPr sz="900" dirty="0">
                <a:latin typeface="Arial"/>
                <a:cs typeface="Arial"/>
              </a:rPr>
              <a:t>Hirosaki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University,</a:t>
            </a:r>
            <a:r>
              <a:rPr sz="900" spc="-11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Japan</a:t>
            </a:r>
            <a:endParaRPr sz="900" dirty="0">
              <a:latin typeface="Arial"/>
              <a:cs typeface="Arial"/>
            </a:endParaRPr>
          </a:p>
          <a:p>
            <a:pPr marL="206216" indent="-196691">
              <a:buAutoNum type="arabicParenR" startAt="15"/>
              <a:tabLst>
                <a:tab pos="206216" algn="l"/>
              </a:tabLst>
            </a:pPr>
            <a:r>
              <a:rPr sz="900" dirty="0">
                <a:latin typeface="Arial"/>
                <a:cs typeface="Arial"/>
              </a:rPr>
              <a:t>Shibaura</a:t>
            </a:r>
            <a:r>
              <a:rPr sz="900" spc="-26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Institute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34" dirty="0">
                <a:latin typeface="Arial"/>
                <a:cs typeface="Arial"/>
              </a:rPr>
              <a:t> </a:t>
            </a:r>
            <a:r>
              <a:rPr sz="900" spc="-15" dirty="0">
                <a:latin typeface="Arial"/>
                <a:cs typeface="Arial"/>
              </a:rPr>
              <a:t>Technology,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Japan</a:t>
            </a:r>
            <a:endParaRPr sz="900" dirty="0">
              <a:latin typeface="Arial"/>
              <a:cs typeface="Arial"/>
            </a:endParaRPr>
          </a:p>
          <a:p>
            <a:pPr marL="200025" indent="-190500">
              <a:buAutoNum type="arabicParenR" startAt="15"/>
              <a:tabLst>
                <a:tab pos="200025" algn="l"/>
              </a:tabLst>
            </a:pPr>
            <a:r>
              <a:rPr sz="900" dirty="0">
                <a:latin typeface="Arial"/>
                <a:cs typeface="Arial"/>
              </a:rPr>
              <a:t>ASE,</a:t>
            </a:r>
            <a:r>
              <a:rPr sz="900" spc="-19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Waseda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University,</a:t>
            </a:r>
            <a:r>
              <a:rPr sz="900" spc="-19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Japan</a:t>
            </a:r>
            <a:endParaRPr sz="900" dirty="0">
              <a:latin typeface="Arial"/>
              <a:cs typeface="Arial"/>
            </a:endParaRPr>
          </a:p>
          <a:p>
            <a:pPr marL="206693" indent="-197168">
              <a:buClr>
                <a:srgbClr val="000000"/>
              </a:buClr>
              <a:buAutoNum type="arabicParenR" startAt="15"/>
              <a:tabLst>
                <a:tab pos="206693" algn="l"/>
              </a:tabLst>
            </a:pPr>
            <a:r>
              <a:rPr sz="900" dirty="0">
                <a:solidFill>
                  <a:srgbClr val="08131A"/>
                </a:solidFill>
                <a:latin typeface="Arial"/>
                <a:cs typeface="Arial"/>
              </a:rPr>
              <a:t>OIST</a:t>
            </a:r>
            <a:r>
              <a:rPr sz="900" dirty="0">
                <a:latin typeface="Arial"/>
                <a:cs typeface="Arial"/>
              </a:rPr>
              <a:t>,</a:t>
            </a:r>
            <a:r>
              <a:rPr sz="900" spc="-41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Japan</a:t>
            </a:r>
            <a:endParaRPr sz="900" dirty="0">
              <a:latin typeface="Arial"/>
              <a:cs typeface="Arial"/>
            </a:endParaRPr>
          </a:p>
          <a:p>
            <a:pPr marL="204311" indent="-194786">
              <a:buAutoNum type="arabicParenR" startAt="15"/>
              <a:tabLst>
                <a:tab pos="204311" algn="l"/>
              </a:tabLst>
            </a:pPr>
            <a:r>
              <a:rPr sz="900" spc="-8" dirty="0">
                <a:latin typeface="Arial"/>
                <a:cs typeface="Arial"/>
              </a:rPr>
              <a:t>Yokohama</a:t>
            </a:r>
            <a:r>
              <a:rPr sz="900" spc="-26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National</a:t>
            </a:r>
            <a:r>
              <a:rPr sz="900" spc="-26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University,</a:t>
            </a:r>
            <a:r>
              <a:rPr sz="900" spc="-26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Japan</a:t>
            </a:r>
            <a:endParaRPr sz="900" dirty="0">
              <a:latin typeface="Arial"/>
              <a:cs typeface="Arial"/>
            </a:endParaRPr>
          </a:p>
          <a:p>
            <a:pPr marL="206216" indent="-196691">
              <a:buAutoNum type="arabicParenR" startAt="15"/>
              <a:tabLst>
                <a:tab pos="206216" algn="l"/>
              </a:tabLst>
            </a:pPr>
            <a:r>
              <a:rPr sz="900" dirty="0">
                <a:latin typeface="Arial"/>
                <a:cs typeface="Arial"/>
              </a:rPr>
              <a:t>Shinshu</a:t>
            </a:r>
            <a:r>
              <a:rPr sz="900" spc="-11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University,</a:t>
            </a:r>
            <a:r>
              <a:rPr sz="900" spc="-11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Japan</a:t>
            </a:r>
            <a:endParaRPr sz="900" dirty="0">
              <a:latin typeface="Arial"/>
              <a:cs typeface="Arial"/>
            </a:endParaRPr>
          </a:p>
          <a:p>
            <a:pPr marL="204311" indent="-194786">
              <a:buAutoNum type="arabicParenR" startAt="15"/>
              <a:tabLst>
                <a:tab pos="204311" algn="l"/>
              </a:tabLst>
            </a:pPr>
            <a:r>
              <a:rPr sz="900" spc="-19" dirty="0">
                <a:latin typeface="Arial"/>
                <a:cs typeface="Arial"/>
              </a:rPr>
              <a:t>Tokyo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Metropolitan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University,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Japan</a:t>
            </a:r>
            <a:endParaRPr sz="900" dirty="0">
              <a:latin typeface="Arial"/>
              <a:cs typeface="Arial"/>
            </a:endParaRPr>
          </a:p>
          <a:p>
            <a:pPr marL="206216" indent="-196691">
              <a:buAutoNum type="arabicParenR" startAt="15"/>
              <a:tabLst>
                <a:tab pos="206216" algn="l"/>
              </a:tabLst>
            </a:pPr>
            <a:r>
              <a:rPr sz="900" dirty="0">
                <a:latin typeface="Arial"/>
                <a:cs typeface="Arial"/>
              </a:rPr>
              <a:t>NAOJ,</a:t>
            </a:r>
            <a:r>
              <a:rPr sz="900" spc="-49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Japan</a:t>
            </a:r>
            <a:endParaRPr sz="900" dirty="0">
              <a:latin typeface="Arial"/>
              <a:cs typeface="Arial"/>
            </a:endParaRPr>
          </a:p>
          <a:p>
            <a:pPr marL="200025" indent="-190500">
              <a:buAutoNum type="arabicParenR" startAt="15"/>
              <a:tabLst>
                <a:tab pos="200025" algn="l"/>
              </a:tabLst>
            </a:pPr>
            <a:r>
              <a:rPr sz="900" dirty="0">
                <a:latin typeface="Arial"/>
                <a:cs typeface="Arial"/>
              </a:rPr>
              <a:t>Aoyama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Gakuin</a:t>
            </a:r>
            <a:r>
              <a:rPr sz="900" spc="-11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University,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Japan</a:t>
            </a:r>
            <a:endParaRPr sz="900" dirty="0">
              <a:latin typeface="Arial"/>
              <a:cs typeface="Arial"/>
            </a:endParaRPr>
          </a:p>
          <a:p>
            <a:pPr marL="206216" indent="-196691">
              <a:buAutoNum type="arabicParenR" startAt="15"/>
              <a:tabLst>
                <a:tab pos="206216" algn="l"/>
              </a:tabLst>
            </a:pPr>
            <a:r>
              <a:rPr sz="900" dirty="0">
                <a:latin typeface="Arial"/>
                <a:cs typeface="Arial"/>
              </a:rPr>
              <a:t>IPNS,</a:t>
            </a:r>
            <a:r>
              <a:rPr sz="900" spc="-41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KEK,</a:t>
            </a:r>
            <a:r>
              <a:rPr sz="900" spc="-38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Japan</a:t>
            </a:r>
            <a:endParaRPr sz="900" dirty="0">
              <a:latin typeface="Arial"/>
              <a:cs typeface="Arial"/>
            </a:endParaRPr>
          </a:p>
          <a:p>
            <a:pPr marL="206216" indent="-196691">
              <a:buAutoNum type="arabicParenR" startAt="15"/>
              <a:tabLst>
                <a:tab pos="206216" algn="l"/>
              </a:tabLst>
            </a:pPr>
            <a:r>
              <a:rPr sz="900" dirty="0">
                <a:latin typeface="Arial"/>
                <a:cs typeface="Arial"/>
              </a:rPr>
              <a:t>University</a:t>
            </a:r>
            <a:r>
              <a:rPr sz="900" spc="-8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4" dirty="0">
                <a:latin typeface="Arial"/>
                <a:cs typeface="Arial"/>
              </a:rPr>
              <a:t> </a:t>
            </a:r>
            <a:r>
              <a:rPr sz="900" spc="-15" dirty="0">
                <a:latin typeface="Arial"/>
                <a:cs typeface="Arial"/>
              </a:rPr>
              <a:t>Pisa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81248" y="3806309"/>
            <a:ext cx="2491264" cy="19486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06216" indent="-196691">
              <a:spcBef>
                <a:spcPts val="75"/>
              </a:spcBef>
              <a:buAutoNum type="arabicParenR" startAt="29"/>
              <a:tabLst>
                <a:tab pos="206216" algn="l"/>
              </a:tabLst>
            </a:pPr>
            <a:r>
              <a:rPr sz="900" spc="-8" dirty="0">
                <a:latin typeface="Arial"/>
                <a:cs typeface="Arial"/>
              </a:rPr>
              <a:t>NIT(KOSEN),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Gifu</a:t>
            </a:r>
            <a:r>
              <a:rPr sz="900" spc="-19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College,</a:t>
            </a:r>
            <a:r>
              <a:rPr sz="900" spc="-19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Japan</a:t>
            </a:r>
            <a:endParaRPr sz="900">
              <a:latin typeface="Arial"/>
              <a:cs typeface="Arial"/>
            </a:endParaRPr>
          </a:p>
          <a:p>
            <a:pPr marL="206216" indent="-196691">
              <a:buAutoNum type="arabicParenR" startAt="29"/>
              <a:tabLst>
                <a:tab pos="206216" algn="l"/>
              </a:tabLst>
            </a:pPr>
            <a:r>
              <a:rPr sz="900" dirty="0">
                <a:latin typeface="Arial"/>
                <a:cs typeface="Arial"/>
              </a:rPr>
              <a:t>CREST</a:t>
            </a:r>
            <a:r>
              <a:rPr sz="900" spc="-38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II,</a:t>
            </a:r>
            <a:r>
              <a:rPr sz="900" spc="-19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NASA/GSFC,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spc="-19" dirty="0">
                <a:latin typeface="Arial"/>
                <a:cs typeface="Arial"/>
              </a:rPr>
              <a:t>USA</a:t>
            </a:r>
            <a:endParaRPr sz="900">
              <a:latin typeface="Arial"/>
              <a:cs typeface="Arial"/>
            </a:endParaRPr>
          </a:p>
          <a:p>
            <a:pPr marL="206216" indent="-196691">
              <a:buAutoNum type="arabicParenR" startAt="29"/>
              <a:tabLst>
                <a:tab pos="206216" algn="l"/>
              </a:tabLst>
            </a:pPr>
            <a:r>
              <a:rPr sz="900" dirty="0">
                <a:latin typeface="Arial"/>
                <a:cs typeface="Arial"/>
              </a:rPr>
              <a:t>University</a:t>
            </a:r>
            <a:r>
              <a:rPr sz="900" spc="-19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19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Maryland,</a:t>
            </a:r>
            <a:r>
              <a:rPr sz="900" spc="-19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College</a:t>
            </a:r>
            <a:r>
              <a:rPr sz="900" spc="-19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Park,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19" dirty="0">
                <a:latin typeface="Arial"/>
                <a:cs typeface="Arial"/>
              </a:rPr>
              <a:t>USA</a:t>
            </a:r>
            <a:endParaRPr sz="900">
              <a:latin typeface="Arial"/>
              <a:cs typeface="Arial"/>
            </a:endParaRPr>
          </a:p>
          <a:p>
            <a:pPr marL="206216" indent="-196691">
              <a:buAutoNum type="arabicParenR" startAt="29"/>
              <a:tabLst>
                <a:tab pos="206216" algn="l"/>
              </a:tabLst>
            </a:pPr>
            <a:r>
              <a:rPr sz="900" dirty="0">
                <a:latin typeface="Arial"/>
                <a:cs typeface="Arial"/>
              </a:rPr>
              <a:t>Ritsumeikan</a:t>
            </a:r>
            <a:r>
              <a:rPr sz="900" spc="-19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University,</a:t>
            </a:r>
            <a:r>
              <a:rPr sz="900" spc="-19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Japan</a:t>
            </a:r>
            <a:endParaRPr sz="900">
              <a:latin typeface="Arial"/>
              <a:cs typeface="Arial"/>
            </a:endParaRPr>
          </a:p>
          <a:p>
            <a:pPr marL="206216" indent="-196691">
              <a:buAutoNum type="arabicParenR" startAt="29"/>
              <a:tabLst>
                <a:tab pos="206216" algn="l"/>
              </a:tabLst>
            </a:pPr>
            <a:r>
              <a:rPr sz="900" dirty="0">
                <a:latin typeface="Arial"/>
                <a:cs typeface="Arial"/>
              </a:rPr>
              <a:t>GCSE,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Waseda</a:t>
            </a:r>
            <a:r>
              <a:rPr sz="900" spc="-19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University,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Japan</a:t>
            </a:r>
            <a:endParaRPr sz="900">
              <a:latin typeface="Arial"/>
              <a:cs typeface="Arial"/>
            </a:endParaRPr>
          </a:p>
          <a:p>
            <a:pPr marL="206216" indent="-196691">
              <a:buAutoNum type="arabicParenR" startAt="29"/>
              <a:tabLst>
                <a:tab pos="206216" algn="l"/>
              </a:tabLst>
            </a:pPr>
            <a:r>
              <a:rPr sz="900" dirty="0">
                <a:latin typeface="Arial"/>
                <a:cs typeface="Arial"/>
              </a:rPr>
              <a:t>University</a:t>
            </a:r>
            <a:r>
              <a:rPr sz="900" spc="-26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Denver,</a:t>
            </a:r>
            <a:r>
              <a:rPr sz="900" spc="-26" dirty="0">
                <a:latin typeface="Arial"/>
                <a:cs typeface="Arial"/>
              </a:rPr>
              <a:t> </a:t>
            </a:r>
            <a:r>
              <a:rPr sz="900" spc="-19" dirty="0">
                <a:latin typeface="Arial"/>
                <a:cs typeface="Arial"/>
              </a:rPr>
              <a:t>USA</a:t>
            </a:r>
            <a:endParaRPr sz="900">
              <a:latin typeface="Arial"/>
              <a:cs typeface="Arial"/>
            </a:endParaRPr>
          </a:p>
          <a:p>
            <a:pPr marL="206216" indent="-196691">
              <a:buAutoNum type="arabicParenR" startAt="29"/>
              <a:tabLst>
                <a:tab pos="206216" algn="l"/>
              </a:tabLst>
            </a:pPr>
            <a:r>
              <a:rPr sz="900" spc="-19" dirty="0">
                <a:latin typeface="Arial"/>
                <a:cs typeface="Arial"/>
              </a:rPr>
              <a:t>NICT,</a:t>
            </a:r>
            <a:r>
              <a:rPr sz="900" spc="-34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Japan</a:t>
            </a:r>
            <a:endParaRPr sz="900">
              <a:latin typeface="Arial"/>
              <a:cs typeface="Arial"/>
            </a:endParaRPr>
          </a:p>
          <a:p>
            <a:pPr marL="206216" indent="-196691">
              <a:buAutoNum type="arabicParenR" startAt="29"/>
              <a:tabLst>
                <a:tab pos="206216" algn="l"/>
              </a:tabLst>
            </a:pPr>
            <a:r>
              <a:rPr sz="900" dirty="0">
                <a:latin typeface="Arial"/>
                <a:cs typeface="Arial"/>
              </a:rPr>
              <a:t>Chicago</a:t>
            </a:r>
            <a:r>
              <a:rPr sz="900" spc="-11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University,</a:t>
            </a:r>
            <a:r>
              <a:rPr sz="900" spc="-11" dirty="0">
                <a:latin typeface="Arial"/>
                <a:cs typeface="Arial"/>
              </a:rPr>
              <a:t> </a:t>
            </a:r>
            <a:r>
              <a:rPr sz="900" spc="-19" dirty="0">
                <a:latin typeface="Arial"/>
                <a:cs typeface="Arial"/>
              </a:rPr>
              <a:t>USA</a:t>
            </a:r>
            <a:endParaRPr sz="900">
              <a:latin typeface="Arial"/>
              <a:cs typeface="Arial"/>
            </a:endParaRPr>
          </a:p>
          <a:p>
            <a:pPr marL="206216" indent="-196691">
              <a:buAutoNum type="arabicParenR" startAt="29"/>
              <a:tabLst>
                <a:tab pos="206216" algn="l"/>
              </a:tabLst>
            </a:pPr>
            <a:r>
              <a:rPr sz="900" dirty="0">
                <a:latin typeface="Arial"/>
                <a:cs typeface="Arial"/>
              </a:rPr>
              <a:t>Nihon</a:t>
            </a:r>
            <a:r>
              <a:rPr sz="900" spc="-8" dirty="0">
                <a:latin typeface="Arial"/>
                <a:cs typeface="Arial"/>
              </a:rPr>
              <a:t> University, Japan</a:t>
            </a:r>
            <a:endParaRPr sz="900">
              <a:latin typeface="Arial"/>
              <a:cs typeface="Arial"/>
            </a:endParaRPr>
          </a:p>
          <a:p>
            <a:pPr marL="206216" indent="-196691">
              <a:buAutoNum type="arabicParenR" startAt="29"/>
              <a:tabLst>
                <a:tab pos="206216" algn="l"/>
              </a:tabLst>
            </a:pPr>
            <a:r>
              <a:rPr sz="900" dirty="0">
                <a:latin typeface="Arial"/>
                <a:cs typeface="Arial"/>
              </a:rPr>
              <a:t>Osaka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Metropolitan</a:t>
            </a:r>
            <a:r>
              <a:rPr sz="900" spc="-19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University,</a:t>
            </a:r>
            <a:r>
              <a:rPr sz="900" spc="-19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Japan</a:t>
            </a:r>
            <a:endParaRPr sz="900">
              <a:latin typeface="Arial"/>
              <a:cs typeface="Arial"/>
            </a:endParaRPr>
          </a:p>
          <a:p>
            <a:pPr marL="206216" indent="-196691">
              <a:buAutoNum type="arabicParenR" startAt="29"/>
              <a:tabLst>
                <a:tab pos="206216" algn="l"/>
              </a:tabLst>
            </a:pPr>
            <a:r>
              <a:rPr sz="900" spc="-23" dirty="0">
                <a:latin typeface="Arial"/>
                <a:cs typeface="Arial"/>
              </a:rPr>
              <a:t>NITEP, </a:t>
            </a:r>
            <a:r>
              <a:rPr sz="900" dirty="0">
                <a:latin typeface="Arial"/>
                <a:cs typeface="Arial"/>
              </a:rPr>
              <a:t>Osaka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Metropolitan</a:t>
            </a:r>
            <a:r>
              <a:rPr sz="900" spc="-19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University,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Japan</a:t>
            </a:r>
            <a:endParaRPr sz="900">
              <a:latin typeface="Arial"/>
              <a:cs typeface="Arial"/>
            </a:endParaRPr>
          </a:p>
          <a:p>
            <a:pPr marL="206216" indent="-196691">
              <a:buAutoNum type="arabicParenR" startAt="29"/>
              <a:tabLst>
                <a:tab pos="206216" algn="l"/>
              </a:tabLst>
            </a:pPr>
            <a:r>
              <a:rPr sz="900" spc="-30" dirty="0">
                <a:latin typeface="Arial"/>
                <a:cs typeface="Arial"/>
              </a:rPr>
              <a:t>QST,</a:t>
            </a:r>
            <a:r>
              <a:rPr sz="900" spc="-19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Japan</a:t>
            </a:r>
            <a:endParaRPr sz="900">
              <a:latin typeface="Arial"/>
              <a:cs typeface="Arial"/>
            </a:endParaRPr>
          </a:p>
          <a:p>
            <a:pPr marL="206216" indent="-196691">
              <a:buAutoNum type="arabicParenR" startAt="29"/>
              <a:tabLst>
                <a:tab pos="206216" algn="l"/>
              </a:tabLst>
            </a:pPr>
            <a:r>
              <a:rPr sz="900" dirty="0">
                <a:latin typeface="Arial"/>
                <a:cs typeface="Arial"/>
              </a:rPr>
              <a:t>Nagoya</a:t>
            </a:r>
            <a:r>
              <a:rPr sz="900" spc="-11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University, Japan</a:t>
            </a:r>
            <a:endParaRPr sz="900">
              <a:latin typeface="Arial"/>
              <a:cs typeface="Arial"/>
            </a:endParaRPr>
          </a:p>
          <a:p>
            <a:pPr marL="206216" indent="-196691">
              <a:buAutoNum type="arabicParenR" startAt="29"/>
              <a:tabLst>
                <a:tab pos="206216" algn="l"/>
              </a:tabLst>
            </a:pPr>
            <a:r>
              <a:rPr sz="900" dirty="0">
                <a:latin typeface="Arial"/>
                <a:cs typeface="Arial"/>
              </a:rPr>
              <a:t>Ibaraki</a:t>
            </a:r>
            <a:r>
              <a:rPr sz="900" spc="-11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University,</a:t>
            </a:r>
            <a:r>
              <a:rPr sz="900" spc="-11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Japan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28434" y="1593431"/>
            <a:ext cx="1627346" cy="1319689"/>
          </a:xfrm>
          <a:custGeom>
            <a:avLst/>
            <a:gdLst/>
            <a:ahLst/>
            <a:cxnLst/>
            <a:rect l="l" t="t" r="r" b="b"/>
            <a:pathLst>
              <a:path w="2169795" h="1759585">
                <a:moveTo>
                  <a:pt x="849084" y="0"/>
                </a:moveTo>
                <a:lnTo>
                  <a:pt x="2169454" y="0"/>
                </a:lnTo>
                <a:lnTo>
                  <a:pt x="2169454" y="300316"/>
                </a:lnTo>
                <a:lnTo>
                  <a:pt x="849084" y="300316"/>
                </a:lnTo>
                <a:lnTo>
                  <a:pt x="849084" y="0"/>
                </a:lnTo>
                <a:close/>
              </a:path>
              <a:path w="2169795" h="1759585">
                <a:moveTo>
                  <a:pt x="0" y="1458684"/>
                </a:moveTo>
                <a:lnTo>
                  <a:pt x="1091769" y="1458684"/>
                </a:lnTo>
                <a:lnTo>
                  <a:pt x="1091769" y="1759001"/>
                </a:lnTo>
                <a:lnTo>
                  <a:pt x="0" y="1759001"/>
                </a:lnTo>
                <a:lnTo>
                  <a:pt x="0" y="1458684"/>
                </a:lnTo>
                <a:close/>
              </a:path>
            </a:pathLst>
          </a:custGeom>
          <a:ln w="38099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xfrm>
            <a:off x="11664184" y="6496512"/>
            <a:ext cx="233347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757575"/>
                </a:solidFill>
                <a:latin typeface="Arial"/>
                <a:cs typeface="Arial"/>
              </a:defRPr>
            </a:lvl1pPr>
          </a:lstStyle>
          <a:p>
            <a:pPr marL="72866">
              <a:lnSpc>
                <a:spcPts val="1069"/>
              </a:lnSpc>
            </a:pPr>
            <a:fld id="{81D60167-4931-47E6-BA6A-407CBD079E47}" type="slidenum">
              <a:rPr lang="en-US" altLang="ja-JP" spc="-50" smtClean="0"/>
              <a:pPr marL="97155">
                <a:lnSpc>
                  <a:spcPts val="1425"/>
                </a:lnSpc>
              </a:pPr>
              <a:t>2</a:t>
            </a:fld>
            <a:endParaRPr spc="-3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44AB8EB-74A4-0A5C-A440-23CCD02D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96" y="365126"/>
            <a:ext cx="7886700" cy="1325563"/>
          </a:xfrm>
        </p:spPr>
        <p:txBody>
          <a:bodyPr/>
          <a:lstStyle/>
          <a:p>
            <a:r>
              <a:rPr lang="en-US" altLang="ja-JP" dirty="0"/>
              <a:t>Halo-like excess in the GC region</a:t>
            </a:r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E3606E6-2A5E-CD7F-5A08-681D3861F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61" y="2120451"/>
            <a:ext cx="4798505" cy="357433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2C4CE1D-3D50-B180-F27A-0CC21469F96E}"/>
              </a:ext>
            </a:extLst>
          </p:cNvPr>
          <p:cNvSpPr txBox="1"/>
          <p:nvPr/>
        </p:nvSpPr>
        <p:spPr>
          <a:xfrm>
            <a:off x="387034" y="5763221"/>
            <a:ext cx="4593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Di Mauro &amp; Winkler, PR D 103, 123005 (2021)</a:t>
            </a:r>
            <a:endParaRPr kumimoji="1" lang="ja-JP" altLang="en-US" dirty="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9E6C4FB-D2B4-15C7-C956-D8CD28334A1C}"/>
              </a:ext>
            </a:extLst>
          </p:cNvPr>
          <p:cNvGrpSpPr/>
          <p:nvPr/>
        </p:nvGrpSpPr>
        <p:grpSpPr>
          <a:xfrm>
            <a:off x="2778491" y="1486013"/>
            <a:ext cx="5974809" cy="4921731"/>
            <a:chOff x="2778491" y="1486013"/>
            <a:chExt cx="5974809" cy="4921731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FA44D5C5-12DB-4C4B-A048-EC7247AF7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4874" y="1486013"/>
              <a:ext cx="3588426" cy="4496429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90CA4387-67D0-01CA-153B-BFBA23D5B2C3}"/>
                </a:ext>
              </a:extLst>
            </p:cNvPr>
            <p:cNvSpPr txBox="1"/>
            <p:nvPr/>
          </p:nvSpPr>
          <p:spPr>
            <a:xfrm>
              <a:off x="5786215" y="6038412"/>
              <a:ext cx="2645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Totani, JCAP11(2025)080</a:t>
              </a:r>
              <a:endParaRPr kumimoji="1" lang="ja-JP" altLang="en-US" dirty="0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C4EC993B-EF2E-6474-1B2D-02E5ECB63B69}"/>
                </a:ext>
              </a:extLst>
            </p:cNvPr>
            <p:cNvSpPr/>
            <p:nvPr/>
          </p:nvSpPr>
          <p:spPr>
            <a:xfrm>
              <a:off x="3326483" y="2898609"/>
              <a:ext cx="244002" cy="123212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5"/>
                </a:solidFill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E542BC26-16BC-07D8-1188-8ACBEB0D3288}"/>
                </a:ext>
              </a:extLst>
            </p:cNvPr>
            <p:cNvSpPr txBox="1"/>
            <p:nvPr/>
          </p:nvSpPr>
          <p:spPr>
            <a:xfrm>
              <a:off x="2778491" y="2642221"/>
              <a:ext cx="9428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accent5"/>
                  </a:solidFill>
                </a:rPr>
                <a:t>Totani 2025</a:t>
              </a:r>
              <a:endParaRPr kumimoji="1" lang="ja-JP" altLang="en-US" sz="1200" dirty="0">
                <a:solidFill>
                  <a:schemeClr val="accent5"/>
                </a:solidFill>
              </a:endParaRPr>
            </a:p>
          </p:txBody>
        </p: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316C5B15-AEB8-F09F-3DA4-D357B4C457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9" y="79976"/>
            <a:ext cx="794167" cy="794167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42F498D-CC42-3A84-9F70-E1A9BA6BF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FF4B-F713-41CA-A03D-F511BE1B15D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1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7FF9259-4D21-69D2-1180-D725532D8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8" y="20572"/>
            <a:ext cx="7542471" cy="1325563"/>
          </a:xfrm>
        </p:spPr>
        <p:txBody>
          <a:bodyPr/>
          <a:lstStyle/>
          <a:p>
            <a:r>
              <a:rPr lang="en-US" altLang="ja-JP" dirty="0"/>
              <a:t>Features of the GC excess</a:t>
            </a:r>
            <a:endParaRPr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26364E2-7BC9-B0F5-33DE-EF39DCC63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058" y="1129888"/>
            <a:ext cx="8125238" cy="3369227"/>
          </a:xfrm>
        </p:spPr>
        <p:txBody>
          <a:bodyPr/>
          <a:lstStyle/>
          <a:p>
            <a:r>
              <a:rPr lang="en-US" altLang="ja-JP" sz="2400" dirty="0"/>
              <a:t>Observed with high significance in Fermi-LAT data</a:t>
            </a:r>
          </a:p>
          <a:p>
            <a:r>
              <a:rPr lang="en-US" altLang="ja-JP" sz="2400" dirty="0"/>
              <a:t>SED peaks between 1-3 GeV (or 20 GeV [Totani])</a:t>
            </a:r>
          </a:p>
          <a:p>
            <a:r>
              <a:rPr lang="en-US" altLang="ja-JP" sz="2400" dirty="0"/>
              <a:t>Possible Explanations</a:t>
            </a:r>
          </a:p>
          <a:p>
            <a:pPr lvl="1"/>
            <a:r>
              <a:rPr lang="en-US" altLang="ja-JP" sz="2000" dirty="0"/>
              <a:t>Emission from millisecond pulsars</a:t>
            </a:r>
          </a:p>
          <a:p>
            <a:pPr lvl="2"/>
            <a:r>
              <a:rPr lang="en-US" altLang="ja-JP" sz="1800" dirty="0"/>
              <a:t>Too faint for LAT to detect as point sources</a:t>
            </a:r>
          </a:p>
          <a:p>
            <a:pPr lvl="1"/>
            <a:r>
              <a:rPr lang="en-US" altLang="ja-JP" sz="2000" dirty="0"/>
              <a:t>Emission from Dark Matter annihilation</a:t>
            </a:r>
          </a:p>
          <a:p>
            <a:pPr lvl="2"/>
            <a:r>
              <a:rPr lang="en-US" altLang="ja-JP" sz="1800" dirty="0"/>
              <a:t>Annihilation channels correspond to DM mass</a:t>
            </a:r>
          </a:p>
          <a:p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585DB3D-FC45-B9C2-5CB8-BF55E3354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44" y="3750608"/>
            <a:ext cx="4747073" cy="299392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2AB52FF-AF04-28F3-C0D4-8ABA21A4913F}"/>
              </a:ext>
            </a:extLst>
          </p:cNvPr>
          <p:cNvSpPr txBox="1"/>
          <p:nvPr/>
        </p:nvSpPr>
        <p:spPr>
          <a:xfrm>
            <a:off x="5194853" y="5963478"/>
            <a:ext cx="3101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Murgia, Annu. Rev. </a:t>
            </a:r>
            <a:r>
              <a:rPr kumimoji="1" lang="en-US" altLang="ja-JP" sz="1600" dirty="0" err="1"/>
              <a:t>Nucl</a:t>
            </a:r>
            <a:r>
              <a:rPr kumimoji="1" lang="en-US" altLang="ja-JP" sz="1600" dirty="0"/>
              <a:t>. Part. Sci. 70: 455–83 (2020)</a:t>
            </a:r>
            <a:endParaRPr kumimoji="1" lang="ja-JP" altLang="en-US" sz="16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9B0E746-A845-6051-1AD4-7E84177330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9" y="74225"/>
            <a:ext cx="794167" cy="794167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14F1BDB-A276-3329-21F7-9FFB45F70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FF4B-F713-41CA-A03D-F511BE1B15D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8288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F0086B-40BE-C6DE-B6B1-E2CA4D27D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958" y="365126"/>
            <a:ext cx="4939847" cy="1325563"/>
          </a:xfrm>
        </p:spPr>
        <p:txBody>
          <a:bodyPr/>
          <a:lstStyle/>
          <a:p>
            <a:r>
              <a:rPr kumimoji="1" lang="en-US" altLang="ja-JP" dirty="0"/>
              <a:t>Integration With </a:t>
            </a:r>
            <a:r>
              <a:rPr kumimoji="1" lang="en-US" altLang="ja-JP" dirty="0" err="1"/>
              <a:t>FermiPy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7891DD-C375-727E-07E8-FEE478CBE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194963" cy="4351338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/>
              <a:t>CAL data is stored in ROOT files, LAT data is stored in FITS</a:t>
            </a:r>
          </a:p>
          <a:p>
            <a:r>
              <a:rPr kumimoji="1" lang="en-US" altLang="ja-JP" dirty="0"/>
              <a:t>3 CAL files must be added:</a:t>
            </a:r>
          </a:p>
          <a:p>
            <a:pPr lvl="1"/>
            <a:r>
              <a:rPr kumimoji="1" lang="en-US" altLang="ja-JP" dirty="0"/>
              <a:t>CAL IRFs</a:t>
            </a:r>
          </a:p>
          <a:p>
            <a:pPr lvl="1"/>
            <a:r>
              <a:rPr kumimoji="1" lang="en-US" altLang="ja-JP" dirty="0"/>
              <a:t>CAL counts cube</a:t>
            </a:r>
          </a:p>
          <a:p>
            <a:pPr lvl="1"/>
            <a:r>
              <a:rPr kumimoji="1" lang="en-US" altLang="ja-JP" dirty="0"/>
              <a:t>CAL exposure cube</a:t>
            </a:r>
          </a:p>
          <a:p>
            <a:r>
              <a:rPr kumimoji="1" lang="en-US" altLang="ja-JP" dirty="0"/>
              <a:t>All 3 match their LAT counterparts in terms of binning and FITS headers so the comparison between CAL and LAT can be as direct as possible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889F93C-85E3-2926-702C-6F243942C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FF4B-F713-41CA-A03D-F511BE1B15D5}" type="slidenum">
              <a:rPr kumimoji="1" lang="ja-JP" altLang="en-US" smtClean="0"/>
              <a:t>5</a:t>
            </a:fld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7A1CE9A-7A2B-A87B-22FC-BAA15C3D8BB6}"/>
              </a:ext>
            </a:extLst>
          </p:cNvPr>
          <p:cNvGrpSpPr/>
          <p:nvPr/>
        </p:nvGrpSpPr>
        <p:grpSpPr>
          <a:xfrm>
            <a:off x="4735527" y="471308"/>
            <a:ext cx="4234146" cy="5915384"/>
            <a:chOff x="4735527" y="471308"/>
            <a:chExt cx="4234146" cy="5915384"/>
          </a:xfrm>
        </p:grpSpPr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DB50D967-8561-FDC5-3FBA-EFE859D815A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6330" y="471308"/>
              <a:ext cx="3114260" cy="3037017"/>
            </a:xfrm>
            <a:prstGeom prst="rect">
              <a:avLst/>
            </a:prstGeom>
          </p:spPr>
        </p:pic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8EAB8526-0626-86E5-89E5-B327C1242BF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0562" y="3944900"/>
              <a:ext cx="4049111" cy="2167442"/>
            </a:xfrm>
            <a:prstGeom prst="rect">
              <a:avLst/>
            </a:prstGeom>
          </p:spPr>
        </p:pic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BCB780AE-5FF2-C22E-567A-63F57C0AD6CA}"/>
                </a:ext>
              </a:extLst>
            </p:cNvPr>
            <p:cNvSpPr txBox="1"/>
            <p:nvPr/>
          </p:nvSpPr>
          <p:spPr>
            <a:xfrm>
              <a:off x="5387988" y="3605091"/>
              <a:ext cx="3114260" cy="194284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 algn="ctr">
                <a:spcBef>
                  <a:spcPts val="75"/>
                </a:spcBef>
              </a:pPr>
              <a:r>
                <a:rPr sz="1200" spc="-8" dirty="0">
                  <a:latin typeface="Arial"/>
                  <a:cs typeface="Arial"/>
                </a:rPr>
                <a:t>1-</a:t>
              </a:r>
              <a:r>
                <a:rPr sz="1200" dirty="0">
                  <a:latin typeface="Arial"/>
                  <a:cs typeface="Arial"/>
                </a:rPr>
                <a:t>10</a:t>
              </a:r>
              <a:r>
                <a:rPr sz="1200" spc="-19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GeV</a:t>
              </a:r>
              <a:r>
                <a:rPr sz="1200" spc="-11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CAL</a:t>
              </a:r>
              <a:r>
                <a:rPr sz="1200" spc="-4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counts</a:t>
              </a:r>
              <a:r>
                <a:rPr sz="1200" spc="-11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map</a:t>
              </a:r>
              <a:r>
                <a:rPr sz="1200" spc="-11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centered</a:t>
              </a:r>
              <a:r>
                <a:rPr sz="1200" spc="-11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on</a:t>
              </a:r>
              <a:r>
                <a:rPr sz="1200" spc="-8" dirty="0">
                  <a:latin typeface="Arial"/>
                  <a:cs typeface="Arial"/>
                </a:rPr>
                <a:t> </a:t>
              </a:r>
              <a:r>
                <a:rPr sz="1200" spc="-19" dirty="0">
                  <a:latin typeface="Arial"/>
                  <a:cs typeface="Arial"/>
                </a:rPr>
                <a:t>GC</a:t>
              </a:r>
              <a:endParaRPr sz="1200" dirty="0">
                <a:latin typeface="Arial"/>
                <a:cs typeface="Arial"/>
              </a:endParaRPr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0DD2D934-4FA7-43AE-90B1-03FC3B392B69}"/>
                </a:ext>
              </a:extLst>
            </p:cNvPr>
            <p:cNvSpPr txBox="1"/>
            <p:nvPr/>
          </p:nvSpPr>
          <p:spPr>
            <a:xfrm>
              <a:off x="6139243" y="6192408"/>
              <a:ext cx="1767044" cy="194284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200" dirty="0">
                  <a:latin typeface="Arial"/>
                  <a:cs typeface="Arial"/>
                </a:rPr>
                <a:t>CAL</a:t>
              </a:r>
              <a:r>
                <a:rPr sz="1200" spc="-49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all-sky</a:t>
              </a:r>
              <a:r>
                <a:rPr sz="1200" spc="-1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exposure</a:t>
              </a:r>
              <a:r>
                <a:rPr sz="1200" spc="-15" dirty="0">
                  <a:latin typeface="Arial"/>
                  <a:cs typeface="Arial"/>
                </a:rPr>
                <a:t> </a:t>
              </a:r>
              <a:r>
                <a:rPr sz="1200" spc="-19" dirty="0">
                  <a:latin typeface="Arial"/>
                  <a:cs typeface="Arial"/>
                </a:rPr>
                <a:t>map</a:t>
              </a:r>
              <a:endParaRPr sz="1200" dirty="0">
                <a:latin typeface="Arial"/>
                <a:cs typeface="Arial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4AFB3242-4356-51D2-23C2-9EAA6EAF99A2}"/>
                </a:ext>
              </a:extLst>
            </p:cNvPr>
            <p:cNvSpPr txBox="1"/>
            <p:nvPr/>
          </p:nvSpPr>
          <p:spPr>
            <a:xfrm>
              <a:off x="8291189" y="3270719"/>
              <a:ext cx="5565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 dirty="0"/>
                <a:t>GLON</a:t>
              </a:r>
              <a:endParaRPr kumimoji="1" lang="ja-JP" altLang="en-US" sz="1100" dirty="0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6D2D092-F81A-FE74-411F-523255069359}"/>
                </a:ext>
              </a:extLst>
            </p:cNvPr>
            <p:cNvSpPr txBox="1"/>
            <p:nvPr/>
          </p:nvSpPr>
          <p:spPr>
            <a:xfrm>
              <a:off x="8413110" y="5981537"/>
              <a:ext cx="5565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 dirty="0"/>
                <a:t>GLON</a:t>
              </a:r>
              <a:endParaRPr kumimoji="1" lang="ja-JP" altLang="en-US" sz="1100" dirty="0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9FE1A887-9FF6-382E-1CFF-FF628AE18D2E}"/>
                </a:ext>
              </a:extLst>
            </p:cNvPr>
            <p:cNvSpPr txBox="1"/>
            <p:nvPr/>
          </p:nvSpPr>
          <p:spPr>
            <a:xfrm>
              <a:off x="4840116" y="606782"/>
              <a:ext cx="5052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 dirty="0"/>
                <a:t>GLAT</a:t>
              </a:r>
              <a:endParaRPr kumimoji="1" lang="ja-JP" altLang="en-US" sz="1100" dirty="0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E0864C8B-AEB5-05DF-F055-A64A80A2CC0D}"/>
                </a:ext>
              </a:extLst>
            </p:cNvPr>
            <p:cNvSpPr txBox="1"/>
            <p:nvPr/>
          </p:nvSpPr>
          <p:spPr>
            <a:xfrm>
              <a:off x="4735527" y="3862380"/>
              <a:ext cx="505267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 dirty="0"/>
                <a:t>GLAT</a:t>
              </a:r>
              <a:endParaRPr kumimoji="1" lang="ja-JP" altLang="en-US" sz="1100" dirty="0"/>
            </a:p>
          </p:txBody>
        </p:sp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8D3A422D-5A88-C6F0-654C-EC6B9F9C9A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9" y="74225"/>
            <a:ext cx="794167" cy="79416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C1BA574-846B-DB49-B276-5DDB37045F6B}"/>
              </a:ext>
            </a:extLst>
          </p:cNvPr>
          <p:cNvSpPr txBox="1"/>
          <p:nvPr/>
        </p:nvSpPr>
        <p:spPr>
          <a:xfrm>
            <a:off x="561233" y="634024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https://fermipy.readthedocs.io/en/master/</a:t>
            </a:r>
          </a:p>
        </p:txBody>
      </p:sp>
    </p:spTree>
    <p:extLst>
      <p:ext uri="{BB962C8B-B14F-4D97-AF65-F5344CB8AC3E}">
        <p14:creationId xmlns:p14="http://schemas.microsoft.com/office/powerpoint/2010/main" val="3667454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26305D-899F-1DDB-2FC6-5A6B5BF05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Analysis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FFC2AE-753C-5C52-2F31-1EF0C59F0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1– 10 GeV, 6 bins per decade</a:t>
            </a:r>
          </a:p>
          <a:p>
            <a:r>
              <a:rPr kumimoji="1" lang="en-US" altLang="ja-JP" dirty="0"/>
              <a:t>Time range: 2015 November 02 to 2023 July 11</a:t>
            </a:r>
          </a:p>
          <a:p>
            <a:r>
              <a:rPr kumimoji="1" lang="en-US" altLang="ja-JP" dirty="0"/>
              <a:t>ROI: 15</a:t>
            </a:r>
            <a:r>
              <a:rPr kumimoji="1" lang="en-US" altLang="ja-JP" dirty="0">
                <a:sym typeface="Symbol" panose="05050102010706020507" pitchFamily="18" charset="2"/>
              </a:rPr>
              <a:t></a:t>
            </a:r>
            <a:r>
              <a:rPr kumimoji="1" lang="en-US" altLang="ja-JP" dirty="0"/>
              <a:t> around source</a:t>
            </a:r>
          </a:p>
          <a:p>
            <a:r>
              <a:rPr kumimoji="1" lang="en-US" altLang="ja-JP" dirty="0" err="1"/>
              <a:t>GTAnalysis</a:t>
            </a:r>
            <a:r>
              <a:rPr kumimoji="1" lang="en-US" altLang="ja-JP" dirty="0"/>
              <a:t>:</a:t>
            </a:r>
          </a:p>
          <a:p>
            <a:pPr lvl="1"/>
            <a:r>
              <a:rPr kumimoji="1" lang="en-US" altLang="ja-JP" dirty="0" err="1"/>
              <a:t>gta.setup</a:t>
            </a:r>
            <a:r>
              <a:rPr kumimoji="1" lang="en-US" altLang="ja-JP" dirty="0"/>
              <a:t>(): Data selection. For CAL this is used to make source maps</a:t>
            </a:r>
          </a:p>
          <a:p>
            <a:pPr lvl="1"/>
            <a:r>
              <a:rPr kumimoji="1" lang="en-US" altLang="ja-JP" dirty="0"/>
              <a:t>Free the norm of all sources within 3</a:t>
            </a:r>
            <a:r>
              <a:rPr kumimoji="1" lang="en-US" altLang="ja-JP" dirty="0">
                <a:sym typeface="Symbol" panose="05050102010706020507" pitchFamily="18" charset="2"/>
              </a:rPr>
              <a:t> </a:t>
            </a:r>
            <a:r>
              <a:rPr kumimoji="1" lang="en-US" altLang="ja-JP" dirty="0"/>
              <a:t>of the ROI center</a:t>
            </a:r>
          </a:p>
          <a:p>
            <a:pPr lvl="1"/>
            <a:r>
              <a:rPr kumimoji="1" lang="en-US" altLang="ja-JP" dirty="0"/>
              <a:t>Free all parameters of the isotropic and galactic diffuse (gll_iem_v07)  components as well as the source under study.</a:t>
            </a:r>
          </a:p>
          <a:p>
            <a:pPr lvl="1"/>
            <a:r>
              <a:rPr kumimoji="1" lang="en-US" altLang="ja-JP" dirty="0" err="1"/>
              <a:t>gta.fit</a:t>
            </a:r>
            <a:r>
              <a:rPr kumimoji="1" lang="en-US" altLang="ja-JP" dirty="0"/>
              <a:t>(): returns the best-fit SED parameters and the full covariance matrix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661B8A-9FBD-8211-F30F-122D064F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FF4B-F713-41CA-A03D-F511BE1B15D5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EADED8B-19B0-32AD-F28E-54783B5B51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9" y="74225"/>
            <a:ext cx="794167" cy="79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25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A00CB6-E466-7E6E-C634-A13E4E39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Analysis (Cont.)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C13F65-F76C-C1CD-FE2E-095C559CC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Diagnostic plots can be generated after the fit</a:t>
            </a:r>
          </a:p>
          <a:p>
            <a:pPr lvl="1"/>
            <a:r>
              <a:rPr kumimoji="1" lang="en-US" altLang="ja-JP" dirty="0"/>
              <a:t>Counts map</a:t>
            </a:r>
          </a:p>
          <a:p>
            <a:pPr lvl="1"/>
            <a:r>
              <a:rPr kumimoji="1" lang="en-US" altLang="ja-JP" dirty="0"/>
              <a:t>Offset of data from source position in Galactic longitude and latitude.</a:t>
            </a:r>
          </a:p>
          <a:p>
            <a:r>
              <a:rPr kumimoji="1" lang="en-US" altLang="ja-JP" dirty="0"/>
              <a:t>Source position is set to 0</a:t>
            </a:r>
          </a:p>
          <a:p>
            <a:r>
              <a:rPr kumimoji="1" lang="en-US" altLang="ja-JP" dirty="0"/>
              <a:t>SEDs are plotted to check for consistency between Fermi-LAT and CALET</a:t>
            </a:r>
          </a:p>
          <a:p>
            <a:pPr lvl="1"/>
            <a:r>
              <a:rPr kumimoji="1" lang="en-US" altLang="ja-JP" dirty="0"/>
              <a:t>Error bars do not include systematics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AE9D13-78B3-8969-8F00-DE03A0023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FF4B-F713-41CA-A03D-F511BE1B15D5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6D98FFC-5055-D60D-582E-6048EDF4CB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9" y="74225"/>
            <a:ext cx="794167" cy="79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91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020565" y="474501"/>
            <a:ext cx="1645079" cy="68672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pc="-26" dirty="0"/>
              <a:t>Crab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3464" y="895084"/>
            <a:ext cx="3140395" cy="242136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3079" y="3571036"/>
            <a:ext cx="3164189" cy="24287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1633" y="1851202"/>
            <a:ext cx="5353231" cy="39339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74568" y="2466038"/>
            <a:ext cx="1485423" cy="377026"/>
          </a:xfrm>
          <a:prstGeom prst="rect">
            <a:avLst/>
          </a:prstGeom>
          <a:ln w="9524">
            <a:solidFill>
              <a:srgbClr val="FF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64294">
              <a:spcBef>
                <a:spcPts val="420"/>
              </a:spcBef>
            </a:pPr>
            <a:r>
              <a:rPr sz="2100" spc="-8" dirty="0">
                <a:solidFill>
                  <a:srgbClr val="FF0000"/>
                </a:solidFill>
                <a:latin typeface="Arial"/>
                <a:cs typeface="Arial"/>
              </a:rPr>
              <a:t>Preliminary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664184" y="6496512"/>
            <a:ext cx="233347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757575"/>
                </a:solidFill>
                <a:latin typeface="Arial"/>
                <a:cs typeface="Arial"/>
              </a:defRPr>
            </a:lvl1pPr>
          </a:lstStyle>
          <a:p>
            <a:pPr marL="97155">
              <a:lnSpc>
                <a:spcPts val="1425"/>
              </a:lnSpc>
            </a:pPr>
            <a:fld id="{81D60167-4931-47E6-BA6A-407CBD079E47}" type="slidenum">
              <a:rPr lang="en-US" altLang="ja-JP" spc="-50" smtClean="0"/>
              <a:pPr marL="97155">
                <a:lnSpc>
                  <a:spcPts val="1425"/>
                </a:lnSpc>
              </a:pPr>
              <a:t>8</a:t>
            </a:fld>
            <a:endParaRPr spc="-19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F934D77-2758-CB7E-9056-94DC947B52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9" y="74225"/>
            <a:ext cx="794167" cy="79416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48FFFCD-A1B5-7CD9-F906-73C3B9D101AA}"/>
              </a:ext>
            </a:extLst>
          </p:cNvPr>
          <p:cNvSpPr txBox="1"/>
          <p:nvPr/>
        </p:nvSpPr>
        <p:spPr>
          <a:xfrm>
            <a:off x="8331986" y="3182131"/>
            <a:ext cx="5565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GLON</a:t>
            </a:r>
            <a:endParaRPr kumimoji="1" lang="ja-JP" altLang="en-US" sz="11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90CD6B4-03BA-42A7-B75B-B19C452C7210}"/>
              </a:ext>
            </a:extLst>
          </p:cNvPr>
          <p:cNvSpPr txBox="1"/>
          <p:nvPr/>
        </p:nvSpPr>
        <p:spPr>
          <a:xfrm>
            <a:off x="8389320" y="5846436"/>
            <a:ext cx="5052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GLAT</a:t>
            </a:r>
            <a:endParaRPr kumimoji="1" lang="ja-JP" alt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74331" y="325375"/>
            <a:ext cx="5915025" cy="68672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761524">
              <a:lnSpc>
                <a:spcPct val="100000"/>
              </a:lnSpc>
              <a:spcBef>
                <a:spcPts val="75"/>
              </a:spcBef>
            </a:pPr>
            <a:r>
              <a:rPr spc="-8" dirty="0"/>
              <a:t>Geminga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1435" y="875724"/>
            <a:ext cx="3158679" cy="240171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1577" y="3619784"/>
            <a:ext cx="3172470" cy="236848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888" y="1851527"/>
            <a:ext cx="5290378" cy="385357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59100" y="2535638"/>
            <a:ext cx="1477804" cy="377026"/>
          </a:xfrm>
          <a:prstGeom prst="rect">
            <a:avLst/>
          </a:prstGeom>
          <a:ln w="9524">
            <a:solidFill>
              <a:srgbClr val="FF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64294">
              <a:spcBef>
                <a:spcPts val="420"/>
              </a:spcBef>
            </a:pPr>
            <a:r>
              <a:rPr sz="2100" spc="-8" dirty="0">
                <a:solidFill>
                  <a:srgbClr val="FF0000"/>
                </a:solidFill>
                <a:latin typeface="Arial"/>
                <a:cs typeface="Arial"/>
              </a:rPr>
              <a:t>Preliminary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664184" y="6496512"/>
            <a:ext cx="233347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757575"/>
                </a:solidFill>
                <a:latin typeface="Arial"/>
                <a:cs typeface="Arial"/>
              </a:defRPr>
            </a:lvl1pPr>
          </a:lstStyle>
          <a:p>
            <a:pPr marL="97155">
              <a:lnSpc>
                <a:spcPts val="1425"/>
              </a:lnSpc>
            </a:pPr>
            <a:fld id="{81D60167-4931-47E6-BA6A-407CBD079E47}" type="slidenum">
              <a:rPr lang="en-US" altLang="ja-JP" spc="-50" smtClean="0"/>
              <a:pPr marL="97155">
                <a:lnSpc>
                  <a:spcPts val="1425"/>
                </a:lnSpc>
              </a:pPr>
              <a:t>9</a:t>
            </a:fld>
            <a:endParaRPr spc="-19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F902B22-6106-6403-3172-B14BBFF430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9" y="74225"/>
            <a:ext cx="794167" cy="79416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09FE347-7FB7-F08A-C9DA-750F65D5E20B}"/>
              </a:ext>
            </a:extLst>
          </p:cNvPr>
          <p:cNvSpPr txBox="1"/>
          <p:nvPr/>
        </p:nvSpPr>
        <p:spPr>
          <a:xfrm>
            <a:off x="8331986" y="3182131"/>
            <a:ext cx="5565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GLON</a:t>
            </a:r>
            <a:endParaRPr kumimoji="1" lang="ja-JP" altLang="en-US" sz="11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A18DE13-72B4-0102-8893-22055119645E}"/>
              </a:ext>
            </a:extLst>
          </p:cNvPr>
          <p:cNvSpPr txBox="1"/>
          <p:nvPr/>
        </p:nvSpPr>
        <p:spPr>
          <a:xfrm>
            <a:off x="8389320" y="5846436"/>
            <a:ext cx="5052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GLAT</a:t>
            </a:r>
            <a:endParaRPr kumimoji="1" lang="ja-JP" alt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1393</Words>
  <Application>Microsoft Office PowerPoint</Application>
  <PresentationFormat>画面に合わせる (4:3)</PresentationFormat>
  <Paragraphs>173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4" baseType="lpstr">
      <vt:lpstr>游ゴシック</vt:lpstr>
      <vt:lpstr>Aptos</vt:lpstr>
      <vt:lpstr>Aptos Display</vt:lpstr>
      <vt:lpstr>Arial</vt:lpstr>
      <vt:lpstr>Calibri</vt:lpstr>
      <vt:lpstr>Symbol</vt:lpstr>
      <vt:lpstr>Trebuchet MS</vt:lpstr>
      <vt:lpstr>Office テーマ</vt:lpstr>
      <vt:lpstr>CALETガンマ線観測による 銀河中心領域からの 暗黒物質信号の探査</vt:lpstr>
      <vt:lpstr>The CALET Collaboration</vt:lpstr>
      <vt:lpstr>Halo-like excess in the GC region</vt:lpstr>
      <vt:lpstr>Features of the GC excess</vt:lpstr>
      <vt:lpstr>Integration With FermiPy</vt:lpstr>
      <vt:lpstr>Analysis</vt:lpstr>
      <vt:lpstr>Analysis (Cont.)</vt:lpstr>
      <vt:lpstr>Crab</vt:lpstr>
      <vt:lpstr>Geminga</vt:lpstr>
      <vt:lpstr>Vela</vt:lpstr>
      <vt:lpstr>Progress Toward GCE Analysis</vt:lpstr>
      <vt:lpstr>GDE Model</vt:lpstr>
      <vt:lpstr>Progress Toward GCE Analysis</vt:lpstr>
      <vt:lpstr>GCE SED with CALET &amp; Fermi-LAT</vt:lpstr>
      <vt:lpstr>Progress Toward GCE Analysis (Cont.)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森 正樹(morim)</dc:creator>
  <cp:lastModifiedBy>正樹 森</cp:lastModifiedBy>
  <cp:revision>1</cp:revision>
  <dcterms:created xsi:type="dcterms:W3CDTF">2026-03-13T00:17:00Z</dcterms:created>
  <dcterms:modified xsi:type="dcterms:W3CDTF">2026-03-21T11:59:28Z</dcterms:modified>
</cp:coreProperties>
</file>